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87" r:id="rId2"/>
    <p:sldId id="266" r:id="rId3"/>
    <p:sldId id="306" r:id="rId4"/>
    <p:sldId id="305" r:id="rId5"/>
    <p:sldId id="273" r:id="rId6"/>
    <p:sldId id="320" r:id="rId7"/>
    <p:sldId id="298" r:id="rId8"/>
    <p:sldId id="321" r:id="rId9"/>
    <p:sldId id="322" r:id="rId10"/>
    <p:sldId id="323" r:id="rId11"/>
    <p:sldId id="324" r:id="rId12"/>
    <p:sldId id="325" r:id="rId13"/>
    <p:sldId id="327" r:id="rId14"/>
    <p:sldId id="343" r:id="rId15"/>
    <p:sldId id="326" r:id="rId16"/>
    <p:sldId id="328" r:id="rId17"/>
    <p:sldId id="330" r:id="rId18"/>
    <p:sldId id="331" r:id="rId19"/>
    <p:sldId id="332" r:id="rId20"/>
    <p:sldId id="333" r:id="rId21"/>
    <p:sldId id="334" r:id="rId22"/>
    <p:sldId id="337" r:id="rId23"/>
    <p:sldId id="338" r:id="rId24"/>
    <p:sldId id="336" r:id="rId25"/>
    <p:sldId id="339" r:id="rId26"/>
    <p:sldId id="335" r:id="rId27"/>
    <p:sldId id="340" r:id="rId28"/>
    <p:sldId id="341" r:id="rId29"/>
    <p:sldId id="319" r:id="rId30"/>
    <p:sldId id="342" r:id="rId31"/>
  </p:sldIdLst>
  <p:sldSz cx="22860000" cy="1173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3696">
          <p15:clr>
            <a:srgbClr val="A4A3A4"/>
          </p15:clr>
        </p15:guide>
        <p15:guide id="2" pos="72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60"/>
  </p:normalViewPr>
  <p:slideViewPr>
    <p:cSldViewPr snapToGrid="0">
      <p:cViewPr varScale="1">
        <p:scale>
          <a:sx n="64" d="100"/>
          <a:sy n="64" d="100"/>
        </p:scale>
        <p:origin x="258" y="78"/>
      </p:cViewPr>
      <p:guideLst>
        <p:guide orient="horz" pos="3696"/>
        <p:guide pos="7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93380896"/>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81765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HEME 1 no WM">
    <p:spTree>
      <p:nvGrpSpPr>
        <p:cNvPr id="1" name=""/>
        <p:cNvGrpSpPr/>
        <p:nvPr/>
      </p:nvGrpSpPr>
      <p:grpSpPr>
        <a:xfrm>
          <a:off x="0" y="0"/>
          <a:ext cx="0" cy="0"/>
          <a:chOff x="0" y="0"/>
          <a:chExt cx="0" cy="0"/>
        </a:xfrm>
      </p:grpSpPr>
      <p:sp>
        <p:nvSpPr>
          <p:cNvPr id="18" name="Shape 18"/>
          <p:cNvSpPr/>
          <p:nvPr/>
        </p:nvSpPr>
        <p:spPr>
          <a:xfrm>
            <a:off x="-49185" y="10971889"/>
            <a:ext cx="22958368" cy="766270"/>
          </a:xfrm>
          <a:prstGeom prst="rect">
            <a:avLst/>
          </a:prstGeom>
          <a:gradFill>
            <a:gsLst>
              <a:gs pos="0">
                <a:srgbClr val="F39019"/>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9" name="Shape 19"/>
          <p:cNvSpPr/>
          <p:nvPr/>
        </p:nvSpPr>
        <p:spPr>
          <a:xfrm>
            <a:off x="22185520" y="11129288"/>
            <a:ext cx="445494" cy="445494"/>
          </a:xfrm>
          <a:prstGeom prst="roundRect">
            <a:avLst>
              <a:gd name="adj" fmla="val 15000"/>
            </a:avLst>
          </a:prstGeom>
          <a:ln w="3175">
            <a:solidFill>
              <a:srgbClr val="FFFFFF"/>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20" name="image1.png"/>
          <p:cNvPicPr>
            <a:picLocks noChangeAspect="1"/>
          </p:cNvPicPr>
          <p:nvPr/>
        </p:nvPicPr>
        <p:blipFill>
          <a:blip r:embed="rId2">
            <a:extLst/>
          </a:blip>
          <a:stretch>
            <a:fillRect/>
          </a:stretch>
        </p:blipFill>
        <p:spPr>
          <a:xfrm>
            <a:off x="196515" y="11102199"/>
            <a:ext cx="1457604" cy="515885"/>
          </a:xfrm>
          <a:prstGeom prst="rect">
            <a:avLst/>
          </a:prstGeom>
          <a:ln w="12700">
            <a:miter lim="400000"/>
          </a:ln>
        </p:spPr>
      </p:pic>
      <p:grpSp>
        <p:nvGrpSpPr>
          <p:cNvPr id="23" name="Group 23"/>
          <p:cNvGrpSpPr/>
          <p:nvPr/>
        </p:nvGrpSpPr>
        <p:grpSpPr>
          <a:xfrm>
            <a:off x="-1" y="842900"/>
            <a:ext cx="22860005" cy="455225"/>
            <a:chOff x="0" y="0"/>
            <a:chExt cx="22860004" cy="455224"/>
          </a:xfrm>
        </p:grpSpPr>
        <p:sp>
          <p:nvSpPr>
            <p:cNvPr id="21" name="Shape 21"/>
            <p:cNvSpPr/>
            <p:nvPr/>
          </p:nvSpPr>
          <p:spPr>
            <a:xfrm>
              <a:off x="0" y="205403"/>
              <a:ext cx="22860005" cy="44421"/>
            </a:xfrm>
            <a:prstGeom prst="rect">
              <a:avLst/>
            </a:prstGeom>
            <a:solidFill>
              <a:srgbClr val="F39019"/>
            </a:solidFill>
            <a:ln w="12700" cap="flat">
              <a:noFill/>
              <a:miter lim="400000"/>
            </a:ln>
            <a:effectLst/>
          </p:spPr>
          <p:txBody>
            <a:bodyPr wrap="square" lIns="43462" tIns="43462" rIns="43462" bIns="43462" numCol="1" anchor="ctr">
              <a:noAutofit/>
            </a:bodyPr>
            <a:lstStyle/>
            <a:p>
              <a:pPr>
                <a:defRPr sz="2400">
                  <a:solidFill>
                    <a:srgbClr val="F39019"/>
                  </a:solidFill>
                  <a:latin typeface="Helvetica Light"/>
                  <a:ea typeface="Helvetica Light"/>
                  <a:cs typeface="Helvetica Light"/>
                  <a:sym typeface="Helvetica Light"/>
                </a:defRPr>
              </a:pPr>
              <a:endParaRPr/>
            </a:p>
          </p:txBody>
        </p:sp>
        <p:sp>
          <p:nvSpPr>
            <p:cNvPr id="22" name="Shape 22"/>
            <p:cNvSpPr/>
            <p:nvPr/>
          </p:nvSpPr>
          <p:spPr>
            <a:xfrm>
              <a:off x="0" y="-1"/>
              <a:ext cx="22860005" cy="4552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3462" tIns="43462" rIns="43462" bIns="43462" numCol="1" anchor="ctr">
              <a:spAutoFit/>
            </a:bodyPr>
            <a:lstStyle>
              <a:lvl1pPr>
                <a:defRPr sz="2400">
                  <a:solidFill>
                    <a:srgbClr val="F39019"/>
                  </a:solidFill>
                  <a:latin typeface="Helvetica Light"/>
                  <a:ea typeface="Helvetica Light"/>
                  <a:cs typeface="Helvetica Light"/>
                  <a:sym typeface="Helvetica Light"/>
                </a:defRPr>
              </a:lvl1pPr>
            </a:lstStyle>
            <a:p>
              <a:r>
                <a:t> </a:t>
              </a:r>
            </a:p>
          </p:txBody>
        </p:sp>
      </p:grpSp>
      <p:pic>
        <p:nvPicPr>
          <p:cNvPr id="24" name="image3.png"/>
          <p:cNvPicPr>
            <a:picLocks noChangeAspect="1"/>
          </p:cNvPicPr>
          <p:nvPr/>
        </p:nvPicPr>
        <p:blipFill>
          <a:blip r:embed="rId3">
            <a:extLst/>
          </a:blip>
          <a:stretch>
            <a:fillRect/>
          </a:stretch>
        </p:blipFill>
        <p:spPr>
          <a:xfrm>
            <a:off x="10960630" y="11226703"/>
            <a:ext cx="938739" cy="262664"/>
          </a:xfrm>
          <a:prstGeom prst="rect">
            <a:avLst/>
          </a:prstGeom>
          <a:ln w="12700">
            <a:miter lim="400000"/>
          </a:ln>
        </p:spPr>
      </p:pic>
      <p:sp>
        <p:nvSpPr>
          <p:cNvPr id="25" name="Shape 2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HEME 1">
    <p:spTree>
      <p:nvGrpSpPr>
        <p:cNvPr id="1" name=""/>
        <p:cNvGrpSpPr/>
        <p:nvPr/>
      </p:nvGrpSpPr>
      <p:grpSpPr>
        <a:xfrm>
          <a:off x="0" y="0"/>
          <a:ext cx="0" cy="0"/>
          <a:chOff x="0" y="0"/>
          <a:chExt cx="0" cy="0"/>
        </a:xfrm>
      </p:grpSpPr>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HEME 1 copy 2">
    <p:spTree>
      <p:nvGrpSpPr>
        <p:cNvPr id="1" name=""/>
        <p:cNvGrpSpPr/>
        <p:nvPr/>
      </p:nvGrpSpPr>
      <p:grpSpPr>
        <a:xfrm>
          <a:off x="0" y="0"/>
          <a:ext cx="0" cy="0"/>
          <a:chOff x="0" y="0"/>
          <a:chExt cx="0" cy="0"/>
        </a:xfrm>
      </p:grpSpPr>
      <p:sp>
        <p:nvSpPr>
          <p:cNvPr id="39" name="Shape 39"/>
          <p:cNvSpPr/>
          <p:nvPr/>
        </p:nvSpPr>
        <p:spPr>
          <a:xfrm>
            <a:off x="2411" y="-18704"/>
            <a:ext cx="20047144" cy="1381288"/>
          </a:xfrm>
          <a:prstGeom prst="rect">
            <a:avLst/>
          </a:prstGeom>
          <a:gradFill>
            <a:gsLst>
              <a:gs pos="0">
                <a:srgbClr val="F39019"/>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40" name="Shape 40"/>
          <p:cNvSpPr/>
          <p:nvPr/>
        </p:nvSpPr>
        <p:spPr>
          <a:xfrm>
            <a:off x="22185520" y="11129288"/>
            <a:ext cx="445494" cy="445494"/>
          </a:xfrm>
          <a:prstGeom prst="roundRect">
            <a:avLst>
              <a:gd name="adj" fmla="val 15000"/>
            </a:avLst>
          </a:prstGeom>
          <a:ln w="12700">
            <a:solidFill>
              <a:srgbClr val="F59020"/>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41" name="image2.png"/>
          <p:cNvPicPr>
            <a:picLocks noChangeAspect="1"/>
          </p:cNvPicPr>
          <p:nvPr/>
        </p:nvPicPr>
        <p:blipFill>
          <a:blip r:embed="rId2">
            <a:alphaModFix amt="34999"/>
            <a:extLst/>
          </a:blip>
          <a:stretch>
            <a:fillRect/>
          </a:stretch>
        </p:blipFill>
        <p:spPr>
          <a:xfrm>
            <a:off x="11001" y="1916845"/>
            <a:ext cx="5405131" cy="9458977"/>
          </a:xfrm>
          <a:prstGeom prst="rect">
            <a:avLst/>
          </a:prstGeom>
          <a:ln w="12700">
            <a:miter lim="400000"/>
          </a:ln>
        </p:spPr>
      </p:pic>
      <p:sp>
        <p:nvSpPr>
          <p:cNvPr id="42" name="Shape 42"/>
          <p:cNvSpPr/>
          <p:nvPr/>
        </p:nvSpPr>
        <p:spPr>
          <a:xfrm>
            <a:off x="19560381" y="-18655"/>
            <a:ext cx="3297238" cy="1381129"/>
          </a:xfrm>
          <a:custGeom>
            <a:avLst/>
            <a:gdLst/>
            <a:ahLst/>
            <a:cxnLst>
              <a:cxn ang="0">
                <a:pos x="wd2" y="hd2"/>
              </a:cxn>
              <a:cxn ang="5400000">
                <a:pos x="wd2" y="hd2"/>
              </a:cxn>
              <a:cxn ang="10800000">
                <a:pos x="wd2" y="hd2"/>
              </a:cxn>
              <a:cxn ang="16200000">
                <a:pos x="wd2" y="hd2"/>
              </a:cxn>
            </a:cxnLst>
            <a:rect l="0" t="0" r="r" b="b"/>
            <a:pathLst>
              <a:path w="21600" h="21600" extrusionOk="0">
                <a:moveTo>
                  <a:pt x="2535" y="0"/>
                </a:moveTo>
                <a:lnTo>
                  <a:pt x="2535" y="37"/>
                </a:lnTo>
                <a:lnTo>
                  <a:pt x="2525" y="37"/>
                </a:lnTo>
                <a:lnTo>
                  <a:pt x="0" y="21563"/>
                </a:lnTo>
                <a:lnTo>
                  <a:pt x="2535" y="21563"/>
                </a:lnTo>
                <a:lnTo>
                  <a:pt x="2535" y="21600"/>
                </a:lnTo>
                <a:lnTo>
                  <a:pt x="21600" y="21600"/>
                </a:lnTo>
                <a:lnTo>
                  <a:pt x="21600" y="0"/>
                </a:lnTo>
                <a:lnTo>
                  <a:pt x="2535" y="0"/>
                </a:lnTo>
                <a:close/>
              </a:path>
            </a:pathLst>
          </a:custGeom>
          <a:gradFill>
            <a:gsLst>
              <a:gs pos="0">
                <a:srgbClr val="535353"/>
              </a:gs>
              <a:gs pos="100000">
                <a:srgbClr val="000000"/>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43" name="image4.png"/>
          <p:cNvPicPr>
            <a:picLocks noChangeAspect="1"/>
          </p:cNvPicPr>
          <p:nvPr/>
        </p:nvPicPr>
        <p:blipFill>
          <a:blip r:embed="rId3">
            <a:extLst/>
          </a:blip>
          <a:stretch>
            <a:fillRect/>
          </a:stretch>
        </p:blipFill>
        <p:spPr>
          <a:xfrm>
            <a:off x="20178495" y="258385"/>
            <a:ext cx="2257437" cy="903309"/>
          </a:xfrm>
          <a:prstGeom prst="rect">
            <a:avLst/>
          </a:prstGeom>
          <a:ln w="12700">
            <a:miter lim="400000"/>
          </a:ln>
        </p:spPr>
      </p:pic>
      <p:sp>
        <p:nvSpPr>
          <p:cNvPr id="44" name="Shape 44"/>
          <p:cNvSpPr/>
          <p:nvPr/>
        </p:nvSpPr>
        <p:spPr>
          <a:xfrm>
            <a:off x="22173122" y="11197542"/>
            <a:ext cx="448666" cy="328225"/>
          </a:xfrm>
          <a:prstGeom prst="rect">
            <a:avLst/>
          </a:prstGeom>
          <a:ln w="12700">
            <a:miter lim="400000"/>
          </a:ln>
          <a:extLst>
            <a:ext uri="{C572A759-6A51-4108-AA02-DFA0A04FC94B}">
              <ma14:wrappingTextBoxFlag xmlns="" xmlns:ma14="http://schemas.microsoft.com/office/mac/drawingml/2011/main" val="1"/>
            </a:ext>
          </a:extLst>
        </p:spPr>
        <p:txBody>
          <a:bodyPr lIns="43462" tIns="43462" rIns="43462" bIns="43462">
            <a:spAutoFit/>
          </a:bodyPr>
          <a:lstStyle/>
          <a:p>
            <a:pPr>
              <a:lnSpc>
                <a:spcPct val="90000"/>
              </a:lnSpc>
              <a:defRPr sz="1600">
                <a:solidFill>
                  <a:srgbClr val="F59020"/>
                </a:solidFill>
              </a:defRPr>
            </a:pPr>
            <a:fld id="{86CB4B4D-7CA3-9044-876B-883B54F8677D}" type="slidenum">
              <a:t>‹#›</a:t>
            </a:fld>
            <a:r>
              <a:t>￼</a:t>
            </a:r>
          </a:p>
        </p:txBody>
      </p:sp>
      <p:sp>
        <p:nvSpPr>
          <p:cNvPr id="45" name="Shape 45"/>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HEME 1 copy 3">
    <p:spTree>
      <p:nvGrpSpPr>
        <p:cNvPr id="1" name=""/>
        <p:cNvGrpSpPr/>
        <p:nvPr/>
      </p:nvGrpSpPr>
      <p:grpSpPr>
        <a:xfrm>
          <a:off x="0" y="0"/>
          <a:ext cx="0" cy="0"/>
          <a:chOff x="0" y="0"/>
          <a:chExt cx="0" cy="0"/>
        </a:xfrm>
      </p:grpSpPr>
      <p:sp>
        <p:nvSpPr>
          <p:cNvPr id="64" name="Shape 64"/>
          <p:cNvSpPr/>
          <p:nvPr/>
        </p:nvSpPr>
        <p:spPr>
          <a:xfrm>
            <a:off x="2411" y="-18704"/>
            <a:ext cx="22855179" cy="1381288"/>
          </a:xfrm>
          <a:prstGeom prst="rect">
            <a:avLst/>
          </a:prstGeom>
          <a:gradFill>
            <a:gsLst>
              <a:gs pos="0">
                <a:srgbClr val="535353"/>
              </a:gs>
              <a:gs pos="100000">
                <a:srgbClr val="000000"/>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65" name="Shape 65"/>
          <p:cNvSpPr/>
          <p:nvPr/>
        </p:nvSpPr>
        <p:spPr>
          <a:xfrm>
            <a:off x="19560381" y="-18655"/>
            <a:ext cx="3297238" cy="1381129"/>
          </a:xfrm>
          <a:custGeom>
            <a:avLst/>
            <a:gdLst/>
            <a:ahLst/>
            <a:cxnLst>
              <a:cxn ang="0">
                <a:pos x="wd2" y="hd2"/>
              </a:cxn>
              <a:cxn ang="5400000">
                <a:pos x="wd2" y="hd2"/>
              </a:cxn>
              <a:cxn ang="10800000">
                <a:pos x="wd2" y="hd2"/>
              </a:cxn>
              <a:cxn ang="16200000">
                <a:pos x="wd2" y="hd2"/>
              </a:cxn>
            </a:cxnLst>
            <a:rect l="0" t="0" r="r" b="b"/>
            <a:pathLst>
              <a:path w="21600" h="21600" extrusionOk="0">
                <a:moveTo>
                  <a:pt x="2535" y="0"/>
                </a:moveTo>
                <a:lnTo>
                  <a:pt x="2535" y="37"/>
                </a:lnTo>
                <a:lnTo>
                  <a:pt x="2525" y="37"/>
                </a:lnTo>
                <a:lnTo>
                  <a:pt x="0" y="21563"/>
                </a:lnTo>
                <a:lnTo>
                  <a:pt x="2535" y="21563"/>
                </a:lnTo>
                <a:lnTo>
                  <a:pt x="2535" y="21600"/>
                </a:lnTo>
                <a:lnTo>
                  <a:pt x="21600" y="21600"/>
                </a:lnTo>
                <a:lnTo>
                  <a:pt x="21600" y="0"/>
                </a:lnTo>
                <a:lnTo>
                  <a:pt x="2535" y="0"/>
                </a:lnTo>
                <a:close/>
              </a:path>
            </a:pathLst>
          </a:custGeom>
          <a:gradFill>
            <a:gsLst>
              <a:gs pos="0">
                <a:schemeClr val="accent4"/>
              </a:gs>
              <a:gs pos="100000">
                <a:srgbClr val="F39019"/>
              </a:gs>
            </a:gsLst>
            <a:lin ang="16200000"/>
          </a:gradFill>
          <a:ln>
            <a:solidFill>
              <a:srgbClr val="C82101"/>
            </a:solidFill>
          </a:ln>
        </p:spPr>
        <p:txBody>
          <a:bodyPr lIns="43462" tIns="43462" rIns="43462" bIns="43462" anchor="ctr"/>
          <a:lstStyle/>
          <a:p>
            <a:pPr>
              <a:defRPr>
                <a:solidFill>
                  <a:srgbClr val="FFFFFF"/>
                </a:solidFill>
              </a:defRPr>
            </a:pPr>
            <a:endParaRPr/>
          </a:p>
        </p:txBody>
      </p:sp>
      <p:sp>
        <p:nvSpPr>
          <p:cNvPr id="66" name="Shape 66"/>
          <p:cNvSpPr/>
          <p:nvPr/>
        </p:nvSpPr>
        <p:spPr>
          <a:xfrm>
            <a:off x="-42334" y="10936440"/>
            <a:ext cx="22944668" cy="1"/>
          </a:xfrm>
          <a:prstGeom prst="line">
            <a:avLst/>
          </a:prstGeom>
          <a:ln w="17780">
            <a:solidFill>
              <a:srgbClr val="000000"/>
            </a:solidFill>
          </a:ln>
        </p:spPr>
        <p:txBody>
          <a:bodyPr lIns="45718" tIns="45718" rIns="45718" bIns="45718"/>
          <a:lstStyle/>
          <a:p>
            <a:endParaRPr/>
          </a:p>
        </p:txBody>
      </p:sp>
      <p:sp>
        <p:nvSpPr>
          <p:cNvPr id="67" name="Shape 67"/>
          <p:cNvSpPr/>
          <p:nvPr/>
        </p:nvSpPr>
        <p:spPr>
          <a:xfrm>
            <a:off x="10739308" y="10790986"/>
            <a:ext cx="1381385" cy="290910"/>
          </a:xfrm>
          <a:prstGeom prst="rect">
            <a:avLst/>
          </a:prstGeom>
          <a:solidFill>
            <a:srgbClr val="FFFFFF"/>
          </a:solidFill>
          <a:ln w="12700">
            <a:miter lim="400000"/>
          </a:ln>
        </p:spPr>
        <p:txBody>
          <a:bodyPr lIns="43462" tIns="43462" rIns="43462" bIns="43462" anchor="ctr"/>
          <a:lstStyle/>
          <a:p>
            <a:endParaRPr/>
          </a:p>
        </p:txBody>
      </p:sp>
      <p:sp>
        <p:nvSpPr>
          <p:cNvPr id="68" name="Shape 68"/>
          <p:cNvSpPr/>
          <p:nvPr/>
        </p:nvSpPr>
        <p:spPr>
          <a:xfrm>
            <a:off x="22185520" y="11129288"/>
            <a:ext cx="445494" cy="445494"/>
          </a:xfrm>
          <a:prstGeom prst="roundRect">
            <a:avLst>
              <a:gd name="adj" fmla="val 15000"/>
            </a:avLst>
          </a:prstGeom>
          <a:ln w="12700">
            <a:solidFill>
              <a:srgbClr val="000000"/>
            </a:solidFill>
            <a:miter lim="400000"/>
          </a:ln>
        </p:spPr>
        <p:txBody>
          <a:bodyPr lIns="43462" tIns="43462" rIns="43462" bIns="43462" anchor="ctr"/>
          <a:lstStyle/>
          <a:p>
            <a:pPr>
              <a:defRPr sz="2400">
                <a:solidFill>
                  <a:srgbClr val="EBEBEB"/>
                </a:solidFill>
                <a:latin typeface="Helvetica Light"/>
                <a:ea typeface="Helvetica Light"/>
                <a:cs typeface="Helvetica Light"/>
                <a:sym typeface="Helvetica Light"/>
              </a:defRPr>
            </a:pPr>
            <a:endParaRPr/>
          </a:p>
        </p:txBody>
      </p:sp>
      <p:pic>
        <p:nvPicPr>
          <p:cNvPr id="69" name="image4.png"/>
          <p:cNvPicPr>
            <a:picLocks noChangeAspect="1"/>
          </p:cNvPicPr>
          <p:nvPr/>
        </p:nvPicPr>
        <p:blipFill>
          <a:blip r:embed="rId2">
            <a:extLst/>
          </a:blip>
          <a:stretch>
            <a:fillRect/>
          </a:stretch>
        </p:blipFill>
        <p:spPr>
          <a:xfrm>
            <a:off x="20178495" y="258385"/>
            <a:ext cx="2257437" cy="903309"/>
          </a:xfrm>
          <a:prstGeom prst="rect">
            <a:avLst/>
          </a:prstGeom>
          <a:ln w="12700">
            <a:miter lim="400000"/>
          </a:ln>
        </p:spPr>
      </p:pic>
      <p:sp>
        <p:nvSpPr>
          <p:cNvPr id="70" name="Shape 70"/>
          <p:cNvSpPr/>
          <p:nvPr/>
        </p:nvSpPr>
        <p:spPr>
          <a:xfrm>
            <a:off x="22173122" y="11197542"/>
            <a:ext cx="448666" cy="328225"/>
          </a:xfrm>
          <a:prstGeom prst="rect">
            <a:avLst/>
          </a:prstGeom>
          <a:ln w="12700">
            <a:miter lim="400000"/>
          </a:ln>
          <a:extLst>
            <a:ext uri="{C572A759-6A51-4108-AA02-DFA0A04FC94B}">
              <ma14:wrappingTextBoxFlag xmlns="" xmlns:ma14="http://schemas.microsoft.com/office/mac/drawingml/2011/main" val="1"/>
            </a:ext>
          </a:extLst>
        </p:spPr>
        <p:txBody>
          <a:bodyPr lIns="43462" tIns="43462" rIns="43462" bIns="43462">
            <a:spAutoFit/>
          </a:bodyPr>
          <a:lstStyle/>
          <a:p>
            <a:pPr>
              <a:lnSpc>
                <a:spcPct val="90000"/>
              </a:lnSpc>
              <a:defRPr sz="1600"/>
            </a:pPr>
            <a:fld id="{86CB4B4D-7CA3-9044-876B-883B54F8677D}" type="slidenum">
              <a:t>‹#›</a:t>
            </a:fld>
            <a:r>
              <a:t>￼</a:t>
            </a:r>
          </a:p>
        </p:txBody>
      </p:sp>
      <p:sp>
        <p:nvSpPr>
          <p:cNvPr id="71" name="Shape 71"/>
          <p:cNvSpPr/>
          <p:nvPr/>
        </p:nvSpPr>
        <p:spPr>
          <a:xfrm>
            <a:off x="232174" y="11088733"/>
            <a:ext cx="5089104" cy="501204"/>
          </a:xfrm>
          <a:prstGeom prst="rect">
            <a:avLst/>
          </a:prstGeom>
          <a:ln w="12700">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l" defTabSz="457200">
              <a:lnSpc>
                <a:spcPct val="120000"/>
              </a:lnSpc>
              <a:spcBef>
                <a:spcPts val="600"/>
              </a:spcBef>
              <a:tabLst>
                <a:tab pos="6299200" algn="r"/>
              </a:tabLst>
              <a:defRPr sz="900" b="1">
                <a:latin typeface="Times New Roman"/>
                <a:ea typeface="Times New Roman"/>
                <a:cs typeface="Times New Roman"/>
                <a:sym typeface="Times New Roman"/>
              </a:defRPr>
            </a:lvl1pPr>
          </a:lstStyle>
          <a:p>
            <a:r>
              <a:t>This document contains Confidential, Proprietary and Legally Privileged information which is the sole property of SBTech. Except as specifically permitted, no portions of this document may be distributed or reproduced by any means or in any form without the prior written permission of SBTech</a:t>
            </a:r>
          </a:p>
        </p:txBody>
      </p:sp>
      <p:sp>
        <p:nvSpPr>
          <p:cNvPr id="72" name="Shape 72"/>
          <p:cNvSpPr/>
          <p:nvPr/>
        </p:nvSpPr>
        <p:spPr>
          <a:xfrm>
            <a:off x="10785678" y="10803090"/>
            <a:ext cx="1288644" cy="241301"/>
          </a:xfrm>
          <a:prstGeom prst="rect">
            <a:avLst/>
          </a:prstGeom>
          <a:ln w="12700">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defTabSz="457200">
              <a:spcBef>
                <a:spcPts val="2000"/>
              </a:spcBef>
              <a:defRPr sz="1100">
                <a:solidFill>
                  <a:srgbClr val="212121"/>
                </a:solidFill>
                <a:uFill>
                  <a:solidFill>
                    <a:srgbClr val="000000"/>
                  </a:solidFill>
                </a:uFill>
                <a:latin typeface="Raleway Bold"/>
                <a:ea typeface="Raleway Bold"/>
                <a:cs typeface="Raleway Bold"/>
                <a:sym typeface="Raleway Bold"/>
              </a:defRPr>
            </a:lvl1pPr>
          </a:lstStyle>
          <a:p>
            <a:r>
              <a:t>- CONFIDENTIAL -</a:t>
            </a:r>
          </a:p>
        </p:txBody>
      </p:sp>
      <p:sp>
        <p:nvSpPr>
          <p:cNvPr id="73" name="Shape 73"/>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HEME 1 -Blank">
    <p:spTree>
      <p:nvGrpSpPr>
        <p:cNvPr id="1" name=""/>
        <p:cNvGrpSpPr/>
        <p:nvPr/>
      </p:nvGrpSpPr>
      <p:grpSpPr>
        <a:xfrm>
          <a:off x="0" y="0"/>
          <a:ext cx="0" cy="0"/>
          <a:chOff x="0" y="0"/>
          <a:chExt cx="0" cy="0"/>
        </a:xfrm>
      </p:grpSpPr>
      <p:sp>
        <p:nvSpPr>
          <p:cNvPr id="80" name="Shape 80"/>
          <p:cNvSpPr/>
          <p:nvPr/>
        </p:nvSpPr>
        <p:spPr>
          <a:xfrm>
            <a:off x="22173122" y="11197542"/>
            <a:ext cx="448666" cy="328225"/>
          </a:xfrm>
          <a:prstGeom prst="rect">
            <a:avLst/>
          </a:prstGeom>
          <a:ln w="12700">
            <a:miter lim="400000"/>
          </a:ln>
          <a:extLst>
            <a:ext uri="{C572A759-6A51-4108-AA02-DFA0A04FC94B}">
              <ma14:wrappingTextBoxFlag xmlns="" xmlns:ma14="http://schemas.microsoft.com/office/mac/drawingml/2011/main" val="1"/>
            </a:ext>
          </a:extLst>
        </p:spPr>
        <p:txBody>
          <a:bodyPr lIns="43462" tIns="43462" rIns="43462" bIns="43462">
            <a:spAutoFit/>
          </a:bodyPr>
          <a:lstStyle/>
          <a:p>
            <a:pPr>
              <a:lnSpc>
                <a:spcPct val="90000"/>
              </a:lnSpc>
              <a:defRPr sz="1600">
                <a:solidFill>
                  <a:srgbClr val="F59020"/>
                </a:solidFill>
              </a:defRPr>
            </a:pPr>
            <a:fld id="{86CB4B4D-7CA3-9044-876B-883B54F8677D}" type="slidenum">
              <a:t>‹#›</a:t>
            </a:fld>
            <a:r>
              <a:t>￼</a:t>
            </a:r>
          </a:p>
        </p:txBody>
      </p:sp>
      <p:sp>
        <p:nvSpPr>
          <p:cNvPr id="81" name="Shape 81"/>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HEME 1 -Blank copy 1">
    <p:spTree>
      <p:nvGrpSpPr>
        <p:cNvPr id="1" name=""/>
        <p:cNvGrpSpPr/>
        <p:nvPr/>
      </p:nvGrpSpPr>
      <p:grpSpPr>
        <a:xfrm>
          <a:off x="0" y="0"/>
          <a:ext cx="0" cy="0"/>
          <a:chOff x="0" y="0"/>
          <a:chExt cx="0" cy="0"/>
        </a:xfrm>
      </p:grpSpPr>
      <p:pic>
        <p:nvPicPr>
          <p:cNvPr id="88" name="image2.png"/>
          <p:cNvPicPr>
            <a:picLocks noChangeAspect="1"/>
          </p:cNvPicPr>
          <p:nvPr/>
        </p:nvPicPr>
        <p:blipFill>
          <a:blip r:embed="rId2">
            <a:alphaModFix amt="20000"/>
            <a:extLst/>
          </a:blip>
          <a:stretch>
            <a:fillRect/>
          </a:stretch>
        </p:blipFill>
        <p:spPr>
          <a:xfrm>
            <a:off x="11001" y="1137912"/>
            <a:ext cx="5405131" cy="9458977"/>
          </a:xfrm>
          <a:prstGeom prst="rect">
            <a:avLst/>
          </a:prstGeom>
          <a:ln w="12700">
            <a:miter lim="400000"/>
          </a:ln>
        </p:spPr>
      </p:pic>
      <p:sp>
        <p:nvSpPr>
          <p:cNvPr id="89" name="Shape 89"/>
          <p:cNvSpPr/>
          <p:nvPr/>
        </p:nvSpPr>
        <p:spPr>
          <a:xfrm>
            <a:off x="22173122" y="11197542"/>
            <a:ext cx="448666" cy="328225"/>
          </a:xfrm>
          <a:prstGeom prst="rect">
            <a:avLst/>
          </a:prstGeom>
          <a:ln w="12700">
            <a:miter lim="400000"/>
          </a:ln>
          <a:extLst>
            <a:ext uri="{C572A759-6A51-4108-AA02-DFA0A04FC94B}">
              <ma14:wrappingTextBoxFlag xmlns="" xmlns:ma14="http://schemas.microsoft.com/office/mac/drawingml/2011/main" val="1"/>
            </a:ext>
          </a:extLst>
        </p:spPr>
        <p:txBody>
          <a:bodyPr lIns="43462" tIns="43462" rIns="43462" bIns="43462">
            <a:spAutoFit/>
          </a:bodyPr>
          <a:lstStyle/>
          <a:p>
            <a:pPr>
              <a:lnSpc>
                <a:spcPct val="90000"/>
              </a:lnSpc>
              <a:defRPr sz="1600">
                <a:solidFill>
                  <a:srgbClr val="F59020"/>
                </a:solidFill>
              </a:defRPr>
            </a:pPr>
            <a:fld id="{86CB4B4D-7CA3-9044-876B-883B54F8677D}" type="slidenum">
              <a:t>‹#›</a:t>
            </a:fld>
            <a:r>
              <a:t>￼</a:t>
            </a:r>
          </a:p>
        </p:txBody>
      </p:sp>
      <p:sp>
        <p:nvSpPr>
          <p:cNvPr id="90" name="Shape 90"/>
          <p:cNvSpPr>
            <a:spLocks noGrp="1"/>
          </p:cNvSpPr>
          <p:nvPr>
            <p:ph type="sldNum" sz="quarter" idx="2"/>
          </p:nvPr>
        </p:nvSpPr>
        <p:spPr>
          <a:xfrm>
            <a:off x="22065118" y="11197542"/>
            <a:ext cx="664676" cy="696525"/>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HEME 1 -Blank">
    <p:spTree>
      <p:nvGrpSpPr>
        <p:cNvPr id="1" name=""/>
        <p:cNvGrpSpPr/>
        <p:nvPr/>
      </p:nvGrpSpPr>
      <p:grpSpPr>
        <a:xfrm>
          <a:off x="0" y="0"/>
          <a:ext cx="0" cy="0"/>
          <a:chOff x="0" y="0"/>
          <a:chExt cx="0" cy="0"/>
        </a:xfrm>
      </p:grpSpPr>
      <p:sp>
        <p:nvSpPr>
          <p:cNvPr id="97" name="Shape 97"/>
          <p:cNvSpPr>
            <a:spLocks noGrp="1"/>
          </p:cNvSpPr>
          <p:nvPr>
            <p:ph type="sldNum" sz="quarter" idx="2"/>
          </p:nvPr>
        </p:nvSpPr>
        <p:spPr>
          <a:xfrm>
            <a:off x="21177047" y="11159442"/>
            <a:ext cx="325645" cy="328225"/>
          </a:xfrm>
          <a:prstGeom prst="rect">
            <a:avLst/>
          </a:prstGeom>
        </p:spPr>
        <p:txBody>
          <a:bodyPr/>
          <a:lstStyle>
            <a:lvl1pPr>
              <a:defRPr sz="1600">
                <a:solidFill>
                  <a:srgbClr val="FFFFFF"/>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HEME 1">
    <p:spTree>
      <p:nvGrpSpPr>
        <p:cNvPr id="1" name=""/>
        <p:cNvGrpSpPr/>
        <p:nvPr/>
      </p:nvGrpSpPr>
      <p:grpSpPr>
        <a:xfrm>
          <a:off x="0" y="0"/>
          <a:ext cx="0" cy="0"/>
          <a:chOff x="0" y="0"/>
          <a:chExt cx="0" cy="0"/>
        </a:xfrm>
      </p:grpSpPr>
      <p:pic>
        <p:nvPicPr>
          <p:cNvPr id="104" name="image3.png"/>
          <p:cNvPicPr>
            <a:picLocks noChangeAspect="1"/>
          </p:cNvPicPr>
          <p:nvPr/>
        </p:nvPicPr>
        <p:blipFill>
          <a:blip r:embed="rId2">
            <a:extLst/>
          </a:blip>
          <a:stretch>
            <a:fillRect/>
          </a:stretch>
        </p:blipFill>
        <p:spPr>
          <a:xfrm>
            <a:off x="17728589" y="1645932"/>
            <a:ext cx="10770822" cy="8442936"/>
          </a:xfrm>
          <a:prstGeom prst="rect">
            <a:avLst/>
          </a:prstGeom>
          <a:ln w="12700">
            <a:miter lim="400000"/>
          </a:ln>
        </p:spPr>
      </p:pic>
      <p:pic>
        <p:nvPicPr>
          <p:cNvPr id="105" name="image4.png"/>
          <p:cNvPicPr>
            <a:picLocks noChangeAspect="1"/>
          </p:cNvPicPr>
          <p:nvPr/>
        </p:nvPicPr>
        <p:blipFill>
          <a:blip r:embed="rId3">
            <a:extLst/>
          </a:blip>
          <a:stretch>
            <a:fillRect/>
          </a:stretch>
        </p:blipFill>
        <p:spPr>
          <a:xfrm>
            <a:off x="-3701821" y="1578200"/>
            <a:ext cx="9031400" cy="9163451"/>
          </a:xfrm>
          <a:prstGeom prst="rect">
            <a:avLst/>
          </a:prstGeom>
          <a:ln w="12700">
            <a:miter lim="400000"/>
          </a:ln>
        </p:spPr>
      </p:pic>
      <p:sp>
        <p:nvSpPr>
          <p:cNvPr id="106" name="Shape 106"/>
          <p:cNvSpPr/>
          <p:nvPr/>
        </p:nvSpPr>
        <p:spPr>
          <a:xfrm>
            <a:off x="-4291191" y="1214174"/>
            <a:ext cx="19148062" cy="9891453"/>
          </a:xfrm>
          <a:prstGeom prst="rect">
            <a:avLst/>
          </a:prstGeom>
          <a:solidFill>
            <a:srgbClr val="FFFFFF">
              <a:alpha val="94257"/>
            </a:srgbClr>
          </a:soli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07" name="Shape 107"/>
          <p:cNvSpPr/>
          <p:nvPr/>
        </p:nvSpPr>
        <p:spPr>
          <a:xfrm>
            <a:off x="-49184" y="10971889"/>
            <a:ext cx="22958366" cy="766268"/>
          </a:xfrm>
          <a:prstGeom prst="rect">
            <a:avLst/>
          </a:prstGeom>
          <a:gradFill>
            <a:gsLst>
              <a:gs pos="0">
                <a:srgbClr val="F38F18"/>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08" name="Shape 108"/>
          <p:cNvSpPr/>
          <p:nvPr/>
        </p:nvSpPr>
        <p:spPr>
          <a:xfrm>
            <a:off x="9546673" y="11190909"/>
            <a:ext cx="3766651" cy="328225"/>
          </a:xfrm>
          <a:prstGeom prst="rect">
            <a:avLst/>
          </a:prstGeom>
          <a:ln w="12700">
            <a:miter lim="400000"/>
          </a:ln>
          <a:extLst>
            <a:ext uri="{C572A759-6A51-4108-AA02-DFA0A04FC94B}">
              <ma14:wrappingTextBoxFlag xmlns="" xmlns:ma14="http://schemas.microsoft.com/office/mac/drawingml/2011/main" val="1"/>
            </a:ext>
          </a:extLst>
        </p:spPr>
        <p:txBody>
          <a:bodyPr wrap="none" lIns="43462" tIns="43462" rIns="43462" bIns="43462" anchor="ctr">
            <a:spAutoFit/>
          </a:bodyPr>
          <a:lstStyle/>
          <a:p>
            <a:pPr>
              <a:defRPr sz="1600">
                <a:solidFill>
                  <a:srgbClr val="FFFFFF"/>
                </a:solidFill>
              </a:defRPr>
            </a:pPr>
            <a:r>
              <a:t>Mr. Green – The </a:t>
            </a:r>
            <a:r>
              <a:rPr b="1"/>
              <a:t>Real</a:t>
            </a:r>
            <a:r>
              <a:t> Green Bookmaker</a:t>
            </a:r>
          </a:p>
        </p:txBody>
      </p:sp>
      <p:grpSp>
        <p:nvGrpSpPr>
          <p:cNvPr id="111" name="Group 111"/>
          <p:cNvGrpSpPr/>
          <p:nvPr/>
        </p:nvGrpSpPr>
        <p:grpSpPr>
          <a:xfrm>
            <a:off x="-1" y="842902"/>
            <a:ext cx="22860004" cy="455225"/>
            <a:chOff x="0" y="0"/>
            <a:chExt cx="22860003" cy="455224"/>
          </a:xfrm>
        </p:grpSpPr>
        <p:sp>
          <p:nvSpPr>
            <p:cNvPr id="109" name="Shape 109"/>
            <p:cNvSpPr/>
            <p:nvPr/>
          </p:nvSpPr>
          <p:spPr>
            <a:xfrm>
              <a:off x="0" y="205403"/>
              <a:ext cx="22860004" cy="44419"/>
            </a:xfrm>
            <a:prstGeom prst="rect">
              <a:avLst/>
            </a:prstGeom>
            <a:solidFill>
              <a:srgbClr val="F38F18"/>
            </a:solidFill>
            <a:ln w="12700" cap="flat">
              <a:noFill/>
              <a:miter lim="400000"/>
            </a:ln>
            <a:effectLst/>
          </p:spPr>
          <p:txBody>
            <a:bodyPr wrap="square" lIns="43462" tIns="43462" rIns="43462" bIns="43462" numCol="1" anchor="ctr">
              <a:noAutofit/>
            </a:bodyPr>
            <a:lstStyle/>
            <a:p>
              <a:pPr>
                <a:defRPr sz="2400">
                  <a:solidFill>
                    <a:srgbClr val="F38F18"/>
                  </a:solidFill>
                  <a:latin typeface="Helvetica Light"/>
                  <a:ea typeface="Helvetica Light"/>
                  <a:cs typeface="Helvetica Light"/>
                  <a:sym typeface="Helvetica Light"/>
                </a:defRPr>
              </a:pPr>
              <a:endParaRPr/>
            </a:p>
          </p:txBody>
        </p:sp>
        <p:sp>
          <p:nvSpPr>
            <p:cNvPr id="110" name="Shape 110"/>
            <p:cNvSpPr/>
            <p:nvPr/>
          </p:nvSpPr>
          <p:spPr>
            <a:xfrm>
              <a:off x="0" y="-1"/>
              <a:ext cx="22860004" cy="4552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3462" tIns="43462" rIns="43462" bIns="43462" numCol="1" anchor="ctr">
              <a:spAutoFit/>
            </a:bodyPr>
            <a:lstStyle>
              <a:lvl1pPr>
                <a:defRPr sz="2400">
                  <a:solidFill>
                    <a:srgbClr val="F38F18"/>
                  </a:solidFill>
                  <a:latin typeface="Helvetica Light"/>
                  <a:ea typeface="Helvetica Light"/>
                  <a:cs typeface="Helvetica Light"/>
                  <a:sym typeface="Helvetica Light"/>
                </a:defRPr>
              </a:lvl1pPr>
            </a:lstStyle>
            <a:p>
              <a:r>
                <a:t> </a:t>
              </a:r>
            </a:p>
          </p:txBody>
        </p:sp>
      </p:grpSp>
      <p:sp>
        <p:nvSpPr>
          <p:cNvPr id="112" name="Shape 112"/>
          <p:cNvSpPr/>
          <p:nvPr/>
        </p:nvSpPr>
        <p:spPr>
          <a:xfrm>
            <a:off x="22185520" y="11129288"/>
            <a:ext cx="445490" cy="445490"/>
          </a:xfrm>
          <a:prstGeom prst="roundRect">
            <a:avLst>
              <a:gd name="adj" fmla="val 15000"/>
            </a:avLst>
          </a:prstGeom>
          <a:ln w="3175">
            <a:solidFill>
              <a:srgbClr val="FFFFFF"/>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113" name="image1.png"/>
          <p:cNvPicPr>
            <a:picLocks noChangeAspect="1"/>
          </p:cNvPicPr>
          <p:nvPr/>
        </p:nvPicPr>
        <p:blipFill>
          <a:blip r:embed="rId4">
            <a:extLst/>
          </a:blip>
          <a:stretch>
            <a:fillRect/>
          </a:stretch>
        </p:blipFill>
        <p:spPr>
          <a:xfrm>
            <a:off x="196515" y="11102199"/>
            <a:ext cx="1457604" cy="515881"/>
          </a:xfrm>
          <a:prstGeom prst="rect">
            <a:avLst/>
          </a:prstGeom>
          <a:ln w="12700">
            <a:miter lim="400000"/>
          </a:ln>
        </p:spPr>
      </p:pic>
      <p:sp>
        <p:nvSpPr>
          <p:cNvPr id="114" name="Shape 114"/>
          <p:cNvSpPr/>
          <p:nvPr/>
        </p:nvSpPr>
        <p:spPr>
          <a:xfrm>
            <a:off x="16613010" y="1164486"/>
            <a:ext cx="19148062" cy="9735640"/>
          </a:xfrm>
          <a:prstGeom prst="rect">
            <a:avLst/>
          </a:prstGeom>
          <a:solidFill>
            <a:srgbClr val="FFFFFF">
              <a:alpha val="92197"/>
            </a:srgbClr>
          </a:soli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115" name="Shape 115"/>
          <p:cNvSpPr>
            <a:spLocks noGrp="1"/>
          </p:cNvSpPr>
          <p:nvPr>
            <p:ph type="sldNum" sz="quarter" idx="2"/>
          </p:nvPr>
        </p:nvSpPr>
        <p:spPr>
          <a:xfrm>
            <a:off x="22256547" y="11159442"/>
            <a:ext cx="325645" cy="328225"/>
          </a:xfrm>
          <a:prstGeom prst="rect">
            <a:avLst/>
          </a:prstGeom>
        </p:spPr>
        <p:txBody>
          <a:bodyPr/>
          <a:lstStyle>
            <a:lvl1pPr>
              <a:defRPr sz="1600">
                <a:solidFill>
                  <a:srgbClr val="FFFFFF"/>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9185" y="10971889"/>
            <a:ext cx="22958368" cy="766270"/>
          </a:xfrm>
          <a:prstGeom prst="rect">
            <a:avLst/>
          </a:prstGeom>
          <a:gradFill>
            <a:gsLst>
              <a:gs pos="0">
                <a:srgbClr val="F39019"/>
              </a:gs>
              <a:gs pos="100000">
                <a:schemeClr val="accent4"/>
              </a:gs>
            </a:gsLst>
            <a:lin ang="5400000"/>
          </a:gradFill>
          <a:ln w="12700">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sp>
        <p:nvSpPr>
          <p:cNvPr id="3" name="Shape 3"/>
          <p:cNvSpPr/>
          <p:nvPr/>
        </p:nvSpPr>
        <p:spPr>
          <a:xfrm>
            <a:off x="22185520" y="11129288"/>
            <a:ext cx="445494" cy="445494"/>
          </a:xfrm>
          <a:prstGeom prst="roundRect">
            <a:avLst>
              <a:gd name="adj" fmla="val 15000"/>
            </a:avLst>
          </a:prstGeom>
          <a:ln w="3175">
            <a:solidFill>
              <a:srgbClr val="FFFFFF"/>
            </a:solidFill>
            <a:miter lim="400000"/>
          </a:ln>
        </p:spPr>
        <p:txBody>
          <a:bodyPr lIns="43462" tIns="43462" rIns="43462" bIns="43462" anchor="ctr"/>
          <a:lstStyle/>
          <a:p>
            <a:pPr>
              <a:defRPr sz="2400">
                <a:solidFill>
                  <a:srgbClr val="FFFFFF"/>
                </a:solidFill>
                <a:latin typeface="Helvetica Light"/>
                <a:ea typeface="Helvetica Light"/>
                <a:cs typeface="Helvetica Light"/>
                <a:sym typeface="Helvetica Light"/>
              </a:defRPr>
            </a:pPr>
            <a:endParaRPr/>
          </a:p>
        </p:txBody>
      </p:sp>
      <p:pic>
        <p:nvPicPr>
          <p:cNvPr id="4" name="image1.png"/>
          <p:cNvPicPr>
            <a:picLocks noChangeAspect="1"/>
          </p:cNvPicPr>
          <p:nvPr/>
        </p:nvPicPr>
        <p:blipFill>
          <a:blip r:embed="rId10">
            <a:extLst/>
          </a:blip>
          <a:stretch>
            <a:fillRect/>
          </a:stretch>
        </p:blipFill>
        <p:spPr>
          <a:xfrm>
            <a:off x="196515" y="11102199"/>
            <a:ext cx="1457604" cy="515885"/>
          </a:xfrm>
          <a:prstGeom prst="rect">
            <a:avLst/>
          </a:prstGeom>
          <a:ln w="12700">
            <a:miter lim="400000"/>
          </a:ln>
        </p:spPr>
      </p:pic>
      <p:grpSp>
        <p:nvGrpSpPr>
          <p:cNvPr id="7" name="Group 7"/>
          <p:cNvGrpSpPr/>
          <p:nvPr/>
        </p:nvGrpSpPr>
        <p:grpSpPr>
          <a:xfrm>
            <a:off x="-1" y="842900"/>
            <a:ext cx="22860005" cy="455225"/>
            <a:chOff x="0" y="0"/>
            <a:chExt cx="22860004" cy="455224"/>
          </a:xfrm>
        </p:grpSpPr>
        <p:sp>
          <p:nvSpPr>
            <p:cNvPr id="5" name="Shape 5"/>
            <p:cNvSpPr/>
            <p:nvPr/>
          </p:nvSpPr>
          <p:spPr>
            <a:xfrm>
              <a:off x="0" y="205403"/>
              <a:ext cx="22860005" cy="44421"/>
            </a:xfrm>
            <a:prstGeom prst="rect">
              <a:avLst/>
            </a:prstGeom>
            <a:solidFill>
              <a:srgbClr val="F39019"/>
            </a:solidFill>
            <a:ln w="12700" cap="flat">
              <a:noFill/>
              <a:miter lim="400000"/>
            </a:ln>
            <a:effectLst/>
          </p:spPr>
          <p:txBody>
            <a:bodyPr wrap="square" lIns="43462" tIns="43462" rIns="43462" bIns="43462" numCol="1" anchor="ctr">
              <a:noAutofit/>
            </a:bodyPr>
            <a:lstStyle/>
            <a:p>
              <a:pPr>
                <a:defRPr sz="2400">
                  <a:solidFill>
                    <a:srgbClr val="F39019"/>
                  </a:solidFill>
                  <a:latin typeface="Helvetica Light"/>
                  <a:ea typeface="Helvetica Light"/>
                  <a:cs typeface="Helvetica Light"/>
                  <a:sym typeface="Helvetica Light"/>
                </a:defRPr>
              </a:pPr>
              <a:endParaRPr/>
            </a:p>
          </p:txBody>
        </p:sp>
        <p:sp>
          <p:nvSpPr>
            <p:cNvPr id="6" name="Shape 6"/>
            <p:cNvSpPr/>
            <p:nvPr/>
          </p:nvSpPr>
          <p:spPr>
            <a:xfrm>
              <a:off x="0" y="-1"/>
              <a:ext cx="22860005" cy="4552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3462" tIns="43462" rIns="43462" bIns="43462" numCol="1" anchor="ctr">
              <a:spAutoFit/>
            </a:bodyPr>
            <a:lstStyle>
              <a:lvl1pPr>
                <a:defRPr sz="2400">
                  <a:solidFill>
                    <a:srgbClr val="F39019"/>
                  </a:solidFill>
                  <a:latin typeface="Helvetica Light"/>
                  <a:ea typeface="Helvetica Light"/>
                  <a:cs typeface="Helvetica Light"/>
                  <a:sym typeface="Helvetica Light"/>
                </a:defRPr>
              </a:lvl1pPr>
            </a:lstStyle>
            <a:p>
              <a:r>
                <a:t> </a:t>
              </a:r>
            </a:p>
          </p:txBody>
        </p:sp>
      </p:grpSp>
      <p:pic>
        <p:nvPicPr>
          <p:cNvPr id="8" name="image2.png"/>
          <p:cNvPicPr>
            <a:picLocks noChangeAspect="1"/>
          </p:cNvPicPr>
          <p:nvPr/>
        </p:nvPicPr>
        <p:blipFill>
          <a:blip r:embed="rId11">
            <a:alphaModFix amt="20000"/>
            <a:extLst/>
          </a:blip>
          <a:stretch>
            <a:fillRect/>
          </a:stretch>
        </p:blipFill>
        <p:spPr>
          <a:xfrm>
            <a:off x="11001" y="1137912"/>
            <a:ext cx="5405131" cy="9458977"/>
          </a:xfrm>
          <a:prstGeom prst="rect">
            <a:avLst/>
          </a:prstGeom>
          <a:ln w="12700">
            <a:miter lim="400000"/>
          </a:ln>
        </p:spPr>
      </p:pic>
      <p:sp>
        <p:nvSpPr>
          <p:cNvPr id="9" name="Shape 9"/>
          <p:cNvSpPr>
            <a:spLocks noGrp="1"/>
          </p:cNvSpPr>
          <p:nvPr>
            <p:ph type="title"/>
          </p:nvPr>
        </p:nvSpPr>
        <p:spPr>
          <a:xfrm>
            <a:off x="3425031" y="-1"/>
            <a:ext cx="18288001" cy="3142864"/>
          </a:xfrm>
          <a:prstGeom prst="rect">
            <a:avLst/>
          </a:prstGeom>
          <a:ln w="12700">
            <a:miter lim="400000"/>
          </a:ln>
          <a:extLst>
            <a:ext uri="{C572A759-6A51-4108-AA02-DFA0A04FC94B}">
              <ma14:wrappingTextBoxFlag xmlns="" xmlns:ma14="http://schemas.microsoft.com/office/mac/drawingml/2011/main" val="1"/>
            </a:ext>
          </a:extLst>
        </p:spPr>
        <p:txBody>
          <a:bodyPr lIns="43462" tIns="43462" rIns="43462" bIns="43462" anchor="b">
            <a:normAutofit/>
          </a:bodyPr>
          <a:lstStyle>
            <a:lvl1pPr rtl="1">
              <a:defRPr/>
            </a:lvl1pPr>
          </a:lstStyle>
          <a:p>
            <a:r>
              <a:t>Title Text</a:t>
            </a:r>
          </a:p>
        </p:txBody>
      </p:sp>
      <p:sp>
        <p:nvSpPr>
          <p:cNvPr id="10" name="Shape 10"/>
          <p:cNvSpPr>
            <a:spLocks noGrp="1"/>
          </p:cNvSpPr>
          <p:nvPr>
            <p:ph type="body" idx="1"/>
          </p:nvPr>
        </p:nvSpPr>
        <p:spPr>
          <a:xfrm>
            <a:off x="12759531" y="4172373"/>
            <a:ext cx="8953501" cy="7562427"/>
          </a:xfrm>
          <a:prstGeom prst="rect">
            <a:avLst/>
          </a:prstGeom>
          <a:ln w="12700">
            <a:miter lim="400000"/>
          </a:ln>
          <a:extLst>
            <a:ext uri="{C572A759-6A51-4108-AA02-DFA0A04FC94B}">
              <ma14:wrappingTextBoxFlag xmlns="" xmlns:ma14="http://schemas.microsoft.com/office/mac/drawingml/2011/main" val="1"/>
            </a:ext>
          </a:extLst>
        </p:spPr>
        <p:txBody>
          <a:bodyPr lIns="43462" tIns="43462" rIns="43462" bIns="43462">
            <a:normAutofit/>
          </a:bodyPr>
          <a:lstStyle>
            <a:lvl1pPr rtl="1">
              <a:defRPr/>
            </a:lvl1pPr>
            <a:lvl2pPr rtl="1">
              <a:defRPr/>
            </a:lvl2pPr>
            <a:lvl3pPr rtl="1">
              <a:defRPr/>
            </a:lvl3pPr>
            <a:lvl4pPr rtl="1">
              <a:defRPr/>
            </a:lvl4pPr>
            <a:lvl5pPr rtl="1">
              <a:defRPr/>
            </a:lvl5pPr>
          </a:lstStyle>
          <a:p>
            <a:r>
              <a:t>Body Level One</a:t>
            </a:r>
          </a:p>
          <a:p>
            <a:pPr lvl="1"/>
            <a:r>
              <a:t>Body Level Two</a:t>
            </a:r>
          </a:p>
          <a:p>
            <a:pPr lvl="2"/>
            <a:r>
              <a:t>Body Level Three</a:t>
            </a:r>
          </a:p>
          <a:p>
            <a:pPr lvl="3"/>
            <a:r>
              <a:t>Body Level Four</a:t>
            </a:r>
          </a:p>
          <a:p>
            <a:pPr lvl="4"/>
            <a:r>
              <a:t>Body Level Five</a:t>
            </a:r>
          </a:p>
        </p:txBody>
      </p:sp>
      <p:sp>
        <p:nvSpPr>
          <p:cNvPr id="11" name="Shape 11"/>
          <p:cNvSpPr>
            <a:spLocks noGrp="1"/>
          </p:cNvSpPr>
          <p:nvPr>
            <p:ph type="sldNum" sz="quarter" idx="2"/>
          </p:nvPr>
        </p:nvSpPr>
        <p:spPr>
          <a:xfrm>
            <a:off x="22065196" y="11197542"/>
            <a:ext cx="664521" cy="785425"/>
          </a:xfrm>
          <a:prstGeom prst="rect">
            <a:avLst/>
          </a:prstGeom>
          <a:ln w="12700">
            <a:miter lim="400000"/>
          </a:ln>
        </p:spPr>
        <p:txBody>
          <a:bodyPr wrap="none" lIns="43462" tIns="43462" rIns="43462" bIns="43462">
            <a:spAutoFit/>
          </a:bodyPr>
          <a:lstStyle>
            <a:lvl1pPr>
              <a:defRPr>
                <a:latin typeface="+mj-lt"/>
                <a:ea typeface="+mj-ea"/>
                <a:cs typeface="+mj-cs"/>
                <a:sym typeface="Avenir Roman"/>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Lst>
  <p:transition spd="med"/>
  <p:txStyles>
    <p:titleStyle>
      <a:lvl1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706261" rtl="0" latinLnBrk="0">
        <a:lnSpc>
          <a:spcPct val="100000"/>
        </a:lnSpc>
        <a:spcBef>
          <a:spcPts val="0"/>
        </a:spcBef>
        <a:spcAft>
          <a:spcPts val="0"/>
        </a:spcAft>
        <a:buClrTx/>
        <a:buSzTx/>
        <a:buFontTx/>
        <a:buNone/>
        <a:tabLst/>
        <a:defRPr sz="94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1pPr>
      <a:lvl2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2pPr>
      <a:lvl3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3pPr>
      <a:lvl4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4pPr>
      <a:lvl5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5pPr>
      <a:lvl6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6pPr>
      <a:lvl7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7pPr>
      <a:lvl8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8pPr>
      <a:lvl9pPr marL="0" marR="0" indent="0" algn="ctr" defTabSz="706261" rtl="0" latinLnBrk="0">
        <a:lnSpc>
          <a:spcPct val="90000"/>
        </a:lnSpc>
        <a:spcBef>
          <a:spcPts val="0"/>
        </a:spcBef>
        <a:spcAft>
          <a:spcPts val="0"/>
        </a:spcAft>
        <a:buClrTx/>
        <a:buSzTx/>
        <a:buFontTx/>
        <a:buNone/>
        <a:tabLst/>
        <a:defRPr sz="2000" b="0" i="0" u="none" strike="noStrike" cap="none" spc="0" baseline="0">
          <a:ln>
            <a:noFill/>
          </a:ln>
          <a:solidFill>
            <a:srgbClr val="000000"/>
          </a:solidFill>
          <a:uFillTx/>
          <a:latin typeface="Open Sans"/>
          <a:ea typeface="Open Sans"/>
          <a:cs typeface="Open Sans"/>
          <a:sym typeface="Open Sans"/>
        </a:defRPr>
      </a:lvl9pPr>
    </p:bodyStyle>
    <p:otherStyle>
      <a:lvl1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1pPr>
      <a:lvl2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2pPr>
      <a:lvl3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3pPr>
      <a:lvl4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4pPr>
      <a:lvl5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5pPr>
      <a:lvl6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6pPr>
      <a:lvl7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7pPr>
      <a:lvl8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8pPr>
      <a:lvl9pPr marL="0" marR="0" indent="0" algn="ctr" defTabSz="706261" rtl="0" latinLnBrk="0">
        <a:lnSpc>
          <a:spcPct val="100000"/>
        </a:lnSpc>
        <a:spcBef>
          <a:spcPts val="0"/>
        </a:spcBef>
        <a:spcAft>
          <a:spcPts val="0"/>
        </a:spcAft>
        <a:buClrTx/>
        <a:buSzTx/>
        <a:buFontTx/>
        <a:buNone/>
        <a:tabLst/>
        <a:defRPr sz="4000" b="0" i="0" u="none" strike="noStrike" cap="none" spc="0" baseline="0">
          <a:ln>
            <a:noFill/>
          </a:ln>
          <a:solidFill>
            <a:schemeClr val="tx1"/>
          </a:solidFill>
          <a:uFillTx/>
          <a:latin typeface="+mn-lt"/>
          <a:ea typeface="+mn-ea"/>
          <a:cs typeface="+mn-cs"/>
          <a:sym typeface="Avenir Roman"/>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FrontCover.jpg"/>
          <p:cNvPicPr>
            <a:picLocks noChangeAspect="1"/>
          </p:cNvPicPr>
          <p:nvPr/>
        </p:nvPicPr>
        <p:blipFill>
          <a:blip r:embed="rId2">
            <a:extLst/>
          </a:blip>
          <a:stretch>
            <a:fillRect/>
          </a:stretch>
        </p:blipFill>
        <p:spPr>
          <a:xfrm>
            <a:off x="-63218" y="-41992"/>
            <a:ext cx="22986435" cy="11818784"/>
          </a:xfrm>
          <a:prstGeom prst="rect">
            <a:avLst/>
          </a:prstGeom>
          <a:ln w="12700">
            <a:miter lim="400000"/>
          </a:ln>
        </p:spPr>
      </p:pic>
      <p:sp>
        <p:nvSpPr>
          <p:cNvPr id="34" name="Shape 34"/>
          <p:cNvSpPr/>
          <p:nvPr/>
        </p:nvSpPr>
        <p:spPr>
          <a:xfrm>
            <a:off x="11383423" y="8494253"/>
            <a:ext cx="93218" cy="1164215"/>
          </a:xfrm>
          <a:prstGeom prst="rect">
            <a:avLst/>
          </a:prstGeom>
          <a:ln w="12700">
            <a:miter lim="400000"/>
          </a:ln>
          <a:effectLst>
            <a:outerShdw blurRad="168338" dist="95963" dir="5400000" rotWithShape="0">
              <a:srgbClr val="000000">
                <a:alpha val="89526"/>
              </a:srgbClr>
            </a:outerShdw>
          </a:effectLst>
          <a:extLst>
            <a:ext uri="{C572A759-6A51-4108-AA02-DFA0A04FC94B}">
              <ma14:wrappingTextBoxFlag xmlns="" xmlns:ma14="http://schemas.microsoft.com/office/mac/drawingml/2011/main" val="1"/>
            </a:ext>
          </a:extLst>
        </p:spPr>
        <p:txBody>
          <a:bodyPr wrap="none" lIns="46126" tIns="46126" rIns="46126" bIns="46126" anchor="ctr">
            <a:spAutoFit/>
          </a:bodyPr>
          <a:lstStyle/>
          <a:p>
            <a:pPr algn="ctr">
              <a:lnSpc>
                <a:spcPct val="80000"/>
              </a:lnSpc>
              <a:defRPr sz="8000">
                <a:solidFill>
                  <a:srgbClr val="FFFFFF"/>
                </a:solidFill>
                <a:latin typeface="Neris Black"/>
                <a:ea typeface="Neris Black"/>
                <a:cs typeface="Neris Black"/>
                <a:sym typeface="Neris Black"/>
              </a:defRPr>
            </a:pPr>
            <a:endParaRPr lang="en-US" sz="8700" b="1" dirty="0">
              <a:latin typeface="Roboto Condensed Light"/>
            </a:endParaRPr>
          </a:p>
        </p:txBody>
      </p:sp>
      <p:sp>
        <p:nvSpPr>
          <p:cNvPr id="35" name="Shape 35"/>
          <p:cNvSpPr/>
          <p:nvPr/>
        </p:nvSpPr>
        <p:spPr>
          <a:xfrm>
            <a:off x="7659499" y="10417456"/>
            <a:ext cx="93217" cy="447096"/>
          </a:xfrm>
          <a:prstGeom prst="rect">
            <a:avLst/>
          </a:prstGeom>
          <a:ln w="12700">
            <a:miter lim="400000"/>
          </a:ln>
          <a:effectLst>
            <a:outerShdw blurRad="168338" dist="95963" dir="5400000" rotWithShape="0">
              <a:srgbClr val="000000">
                <a:alpha val="89526"/>
              </a:srgbClr>
            </a:outerShdw>
          </a:effectLst>
          <a:extLst>
            <a:ext uri="{C572A759-6A51-4108-AA02-DFA0A04FC94B}">
              <ma14:wrappingTextBoxFlag xmlns="" xmlns:ma14="http://schemas.microsoft.com/office/mac/drawingml/2011/main" val="1"/>
            </a:ext>
          </a:extLst>
        </p:spPr>
        <p:txBody>
          <a:bodyPr wrap="none" lIns="46126" tIns="46126" rIns="46126" bIns="46126" anchor="ctr">
            <a:spAutoFit/>
          </a:bodyPr>
          <a:lstStyle>
            <a:lvl1pPr>
              <a:defRPr sz="2500">
                <a:solidFill>
                  <a:srgbClr val="FFFFFF"/>
                </a:solidFill>
                <a:latin typeface="Neris SemiBold"/>
                <a:ea typeface="Neris SemiBold"/>
                <a:cs typeface="Neris SemiBold"/>
                <a:sym typeface="Neris SemiBold"/>
              </a:defRPr>
            </a:lvl1pPr>
          </a:lstStyle>
          <a:p>
            <a:endParaRPr sz="2300" dirty="0">
              <a:latin typeface="Roboto Light"/>
            </a:endParaRPr>
          </a:p>
        </p:txBody>
      </p:sp>
      <p:sp>
        <p:nvSpPr>
          <p:cNvPr id="6" name="Shape 35"/>
          <p:cNvSpPr/>
          <p:nvPr/>
        </p:nvSpPr>
        <p:spPr>
          <a:xfrm>
            <a:off x="7659499" y="10417456"/>
            <a:ext cx="93217" cy="447096"/>
          </a:xfrm>
          <a:prstGeom prst="rect">
            <a:avLst/>
          </a:prstGeom>
          <a:ln w="12700">
            <a:miter lim="400000"/>
          </a:ln>
          <a:effectLst>
            <a:outerShdw blurRad="168338" dist="95963" dir="5400000" rotWithShape="0">
              <a:srgbClr val="000000">
                <a:alpha val="89526"/>
              </a:srgbClr>
            </a:outerShdw>
          </a:effectLst>
          <a:extLst>
            <a:ext uri="{C572A759-6A51-4108-AA02-DFA0A04FC94B}">
              <ma14:wrappingTextBoxFlag xmlns="" xmlns:ma14="http://schemas.microsoft.com/office/mac/drawingml/2011/main" val="1"/>
            </a:ext>
          </a:extLst>
        </p:spPr>
        <p:txBody>
          <a:bodyPr wrap="none" lIns="46126" tIns="46126" rIns="46126" bIns="46126" anchor="ctr">
            <a:spAutoFit/>
          </a:bodyPr>
          <a:lstStyle>
            <a:lvl1pPr>
              <a:defRPr sz="2500">
                <a:solidFill>
                  <a:srgbClr val="FFFFFF"/>
                </a:solidFill>
                <a:latin typeface="Neris SemiBold"/>
                <a:ea typeface="Neris SemiBold"/>
                <a:cs typeface="Neris SemiBold"/>
                <a:sym typeface="Neris SemiBold"/>
              </a:defRPr>
            </a:lvl1pPr>
          </a:lstStyle>
          <a:p>
            <a:endParaRPr sz="2300" dirty="0">
              <a:latin typeface="Roboto Light"/>
            </a:endParaRPr>
          </a:p>
        </p:txBody>
      </p:sp>
      <p:pic>
        <p:nvPicPr>
          <p:cNvPr id="7" name="SB_logo_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083" y="331892"/>
            <a:ext cx="3186800" cy="1058315"/>
          </a:xfrm>
          <a:prstGeom prst="rect">
            <a:avLst/>
          </a:prstGeom>
          <a:ln w="12700">
            <a:miter lim="400000"/>
          </a:ln>
          <a:effectLst>
            <a:outerShdw blurRad="168338" dist="8071" dir="5400000" rotWithShape="0">
              <a:srgbClr val="000000">
                <a:alpha val="89526"/>
              </a:srgbClr>
            </a:outerShdw>
          </a:effectLst>
        </p:spPr>
      </p:pic>
    </p:spTree>
    <p:extLst>
      <p:ext uri="{BB962C8B-B14F-4D97-AF65-F5344CB8AC3E}">
        <p14:creationId xmlns:p14="http://schemas.microsoft.com/office/powerpoint/2010/main" val="136799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10</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in .NET</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465284" y="3562106"/>
            <a:ext cx="15043783" cy="5940088"/>
          </a:xfrm>
          <a:prstGeom prst="rect">
            <a:avLst/>
          </a:prstGeom>
        </p:spPr>
        <p:txBody>
          <a:bodyPr wrap="square">
            <a:spAutoFit/>
          </a:bodyPr>
          <a:lstStyle/>
          <a:p>
            <a:pPr marL="457200" lvl="1" indent="-457200" algn="l">
              <a:buFont typeface="Arial" panose="020B0604020202020204" pitchFamily="34" charset="0"/>
              <a:buChar char="•"/>
            </a:pPr>
            <a:r>
              <a:rPr lang="en-US" sz="3600" noProof="1">
                <a:solidFill>
                  <a:schemeClr val="accent4">
                    <a:lumMod val="60000"/>
                    <a:lumOff val="40000"/>
                  </a:schemeClr>
                </a:solidFill>
                <a:latin typeface="Consolas" pitchFamily="49" charset="0"/>
                <a:cs typeface="Consolas" pitchFamily="49" charset="0"/>
              </a:rPr>
              <a:t>IOException</a:t>
            </a:r>
            <a:r>
              <a:rPr lang="en-US" sz="3600" dirty="0">
                <a:solidFill>
                  <a:schemeClr val="accent4">
                    <a:lumMod val="60000"/>
                    <a:lumOff val="40000"/>
                  </a:schemeClr>
                </a:solidFill>
              </a:rPr>
              <a:t> derives from </a:t>
            </a:r>
            <a:r>
              <a:rPr lang="en-US" sz="3600" noProof="1">
                <a:solidFill>
                  <a:schemeClr val="accent4">
                    <a:lumMod val="60000"/>
                    <a:lumOff val="40000"/>
                  </a:schemeClr>
                </a:solidFill>
                <a:latin typeface="Consolas" pitchFamily="49" charset="0"/>
                <a:cs typeface="Consolas" pitchFamily="49" charset="0"/>
              </a:rPr>
              <a:t>SystemException</a:t>
            </a:r>
            <a:r>
              <a:rPr lang="en-US" sz="3600" dirty="0">
                <a:solidFill>
                  <a:schemeClr val="accent4">
                    <a:lumMod val="60000"/>
                    <a:lumOff val="40000"/>
                  </a:schemeClr>
                </a:solidFill>
              </a:rPr>
              <a:t> and it derives from </a:t>
            </a:r>
            <a:r>
              <a:rPr lang="en-US" sz="3600" noProof="1">
                <a:solidFill>
                  <a:schemeClr val="accent4">
                    <a:lumMod val="60000"/>
                    <a:lumOff val="40000"/>
                  </a:schemeClr>
                </a:solidFill>
                <a:latin typeface="Consolas" pitchFamily="49" charset="0"/>
                <a:cs typeface="Consolas" pitchFamily="49" charset="0"/>
              </a:rPr>
              <a:t>Exception</a:t>
            </a:r>
          </a:p>
          <a:p>
            <a:pPr marL="457200" lvl="1" indent="-457200" algn="l">
              <a:buFont typeface="Arial" panose="020B0604020202020204" pitchFamily="34" charset="0"/>
              <a:buChar char="•"/>
            </a:pPr>
            <a:endParaRPr lang="en-US" sz="3600" noProof="1">
              <a:solidFill>
                <a:schemeClr val="accent4">
                  <a:lumMod val="60000"/>
                  <a:lumOff val="40000"/>
                </a:schemeClr>
              </a:solidFill>
              <a:latin typeface="Consolas" pitchFamily="49" charset="0"/>
              <a:cs typeface="Consolas" pitchFamily="49" charset="0"/>
            </a:endParaRPr>
          </a:p>
          <a:p>
            <a:pPr marL="457200" lvl="1" indent="-457200" algn="l">
              <a:buFont typeface="Arial" panose="020B0604020202020204" pitchFamily="34" charset="0"/>
              <a:buChar char="•"/>
            </a:pPr>
            <a:r>
              <a:rPr lang="en-US" sz="3600" dirty="0">
                <a:solidFill>
                  <a:schemeClr val="accent4">
                    <a:lumMod val="60000"/>
                    <a:lumOff val="40000"/>
                  </a:schemeClr>
                </a:solidFill>
              </a:rPr>
              <a:t>A class can implement several interfaces - this is </a:t>
            </a:r>
            <a:r>
              <a:rPr lang="en-US" sz="3600" noProof="1">
                <a:solidFill>
                  <a:schemeClr val="accent4">
                    <a:lumMod val="60000"/>
                    <a:lumOff val="40000"/>
                  </a:schemeClr>
                </a:solidFill>
              </a:rPr>
              <a:t>.NET’s</a:t>
            </a:r>
            <a:r>
              <a:rPr lang="en-US" sz="3600" dirty="0">
                <a:solidFill>
                  <a:schemeClr val="accent4">
                    <a:lumMod val="60000"/>
                    <a:lumOff val="40000"/>
                  </a:schemeClr>
                </a:solidFill>
              </a:rPr>
              <a:t> form of multiple inheritance:</a:t>
            </a:r>
          </a:p>
          <a:p>
            <a:pPr lvl="1" algn="l"/>
            <a:r>
              <a:rPr lang="en-US" sz="3600" noProof="1">
                <a:solidFill>
                  <a:schemeClr val="accent4">
                    <a:lumMod val="60000"/>
                    <a:lumOff val="40000"/>
                  </a:schemeClr>
                </a:solidFill>
                <a:latin typeface="Consolas" pitchFamily="49" charset="0"/>
                <a:cs typeface="Consolas" pitchFamily="49" charset="0"/>
              </a:rPr>
              <a:t>List&lt;T&gt;</a:t>
            </a:r>
            <a:r>
              <a:rPr lang="en-US" sz="3600" dirty="0">
                <a:solidFill>
                  <a:schemeClr val="accent4">
                    <a:lumMod val="60000"/>
                    <a:lumOff val="40000"/>
                  </a:schemeClr>
                </a:solidFill>
              </a:rPr>
              <a:t> implements </a:t>
            </a:r>
            <a:r>
              <a:rPr lang="en-US" sz="3600" noProof="1">
                <a:solidFill>
                  <a:schemeClr val="accent4">
                    <a:lumMod val="60000"/>
                    <a:lumOff val="40000"/>
                  </a:schemeClr>
                </a:solidFill>
                <a:latin typeface="Consolas" pitchFamily="49" charset="0"/>
                <a:cs typeface="Consolas" pitchFamily="49" charset="0"/>
              </a:rPr>
              <a:t>IList&lt;T&gt;</a:t>
            </a:r>
            <a:r>
              <a:rPr lang="en-US" sz="3600" dirty="0">
                <a:solidFill>
                  <a:schemeClr val="accent4">
                    <a:lumMod val="60000"/>
                    <a:lumOff val="40000"/>
                  </a:schemeClr>
                </a:solidFill>
              </a:rPr>
              <a:t>, </a:t>
            </a:r>
            <a:r>
              <a:rPr lang="en-US" sz="3600" noProof="1">
                <a:solidFill>
                  <a:schemeClr val="accent4">
                    <a:lumMod val="60000"/>
                    <a:lumOff val="40000"/>
                  </a:schemeClr>
                </a:solidFill>
                <a:latin typeface="Consolas" pitchFamily="49" charset="0"/>
                <a:cs typeface="Consolas" pitchFamily="49" charset="0"/>
              </a:rPr>
              <a:t>ICollection&lt;T&gt;</a:t>
            </a:r>
            <a:r>
              <a:rPr lang="en-US" sz="3600" dirty="0">
                <a:solidFill>
                  <a:schemeClr val="accent4">
                    <a:lumMod val="60000"/>
                    <a:lumOff val="40000"/>
                  </a:schemeClr>
                </a:solidFill>
              </a:rPr>
              <a:t>, </a:t>
            </a:r>
            <a:r>
              <a:rPr lang="en-US" sz="3600" noProof="1">
                <a:solidFill>
                  <a:schemeClr val="accent4">
                    <a:lumMod val="60000"/>
                    <a:lumOff val="40000"/>
                  </a:schemeClr>
                </a:solidFill>
                <a:latin typeface="Consolas" pitchFamily="49" charset="0"/>
                <a:cs typeface="Consolas" pitchFamily="49" charset="0"/>
              </a:rPr>
              <a:t>IEnumerable&lt;T&gt;</a:t>
            </a:r>
          </a:p>
          <a:p>
            <a:pPr marL="457200" lvl="1" indent="-457200" algn="l">
              <a:buFont typeface="Arial" panose="020B0604020202020204" pitchFamily="34" charset="0"/>
              <a:buChar char="•"/>
            </a:pPr>
            <a:endParaRPr lang="en-GB" sz="3600" noProof="1">
              <a:solidFill>
                <a:schemeClr val="accent4">
                  <a:lumMod val="60000"/>
                  <a:lumOff val="40000"/>
                </a:schemeClr>
              </a:solidFill>
              <a:latin typeface="Consolas" pitchFamily="49" charset="0"/>
              <a:cs typeface="Consolas" pitchFamily="49" charset="0"/>
            </a:endParaRPr>
          </a:p>
          <a:p>
            <a:pPr marL="457200" indent="-457200" algn="l">
              <a:buFont typeface="Arial" panose="020B0604020202020204" pitchFamily="34" charset="0"/>
              <a:buChar char="•"/>
            </a:pPr>
            <a:r>
              <a:rPr lang="en-US" sz="3600" dirty="0">
                <a:solidFill>
                  <a:schemeClr val="accent4">
                    <a:lumMod val="60000"/>
                    <a:lumOff val="40000"/>
                  </a:schemeClr>
                </a:solidFill>
              </a:rPr>
              <a:t>An interface can implement several interfaces:</a:t>
            </a:r>
          </a:p>
          <a:p>
            <a:pPr algn="l"/>
            <a:r>
              <a:rPr lang="en-US" sz="3600" dirty="0">
                <a:solidFill>
                  <a:schemeClr val="accent4">
                    <a:lumMod val="60000"/>
                    <a:lumOff val="40000"/>
                  </a:schemeClr>
                </a:solidFill>
              </a:rPr>
              <a:t>E.g. </a:t>
            </a:r>
            <a:r>
              <a:rPr lang="en-US" sz="3600" noProof="1">
                <a:solidFill>
                  <a:schemeClr val="accent4">
                    <a:lumMod val="60000"/>
                    <a:lumOff val="40000"/>
                  </a:schemeClr>
                </a:solidFill>
                <a:latin typeface="Consolas" pitchFamily="49" charset="0"/>
                <a:cs typeface="Consolas" pitchFamily="49" charset="0"/>
              </a:rPr>
              <a:t>IList&lt;T&gt;</a:t>
            </a:r>
            <a:r>
              <a:rPr lang="en-US" sz="3600" dirty="0">
                <a:solidFill>
                  <a:schemeClr val="accent4">
                    <a:lumMod val="60000"/>
                    <a:lumOff val="40000"/>
                  </a:schemeClr>
                </a:solidFill>
              </a:rPr>
              <a:t> implements </a:t>
            </a:r>
            <a:r>
              <a:rPr lang="en-US" sz="3600" noProof="1">
                <a:solidFill>
                  <a:schemeClr val="accent4">
                    <a:lumMod val="60000"/>
                    <a:lumOff val="40000"/>
                  </a:schemeClr>
                </a:solidFill>
                <a:latin typeface="Consolas" pitchFamily="49" charset="0"/>
                <a:cs typeface="Consolas" pitchFamily="49" charset="0"/>
              </a:rPr>
              <a:t>ICollection&lt;T&gt;</a:t>
            </a:r>
            <a:r>
              <a:rPr lang="en-US" sz="3600" dirty="0">
                <a:solidFill>
                  <a:schemeClr val="accent4">
                    <a:lumMod val="60000"/>
                    <a:lumOff val="40000"/>
                  </a:schemeClr>
                </a:solidFill>
              </a:rPr>
              <a:t> and </a:t>
            </a:r>
            <a:r>
              <a:rPr lang="en-US" sz="3600" noProof="1">
                <a:solidFill>
                  <a:schemeClr val="accent4">
                    <a:lumMod val="60000"/>
                    <a:lumOff val="40000"/>
                  </a:schemeClr>
                </a:solidFill>
                <a:latin typeface="Consolas" pitchFamily="49" charset="0"/>
                <a:cs typeface="Consolas" pitchFamily="49" charset="0"/>
              </a:rPr>
              <a:t>IEnumerable&lt;T&gt;</a:t>
            </a: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6549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68.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3" name="TextBox 2"/>
          <p:cNvSpPr txBox="1"/>
          <p:nvPr/>
        </p:nvSpPr>
        <p:spPr>
          <a:xfrm>
            <a:off x="-97437" y="4583224"/>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GB" sz="9600" dirty="0">
                <a:solidFill>
                  <a:schemeClr val="bg1"/>
                </a:solidFill>
                <a:latin typeface="Roboto Condensed Light"/>
              </a:rPr>
              <a:t>Abstraction</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extLst>
      <p:ext uri="{BB962C8B-B14F-4D97-AF65-F5344CB8AC3E}">
        <p14:creationId xmlns:p14="http://schemas.microsoft.com/office/powerpoint/2010/main" val="130437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12</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Abstraction</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5816977"/>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Allows us to represent a complex reality in terms of a simplified model</a:t>
            </a: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r>
              <a:rPr lang="en-US" sz="3600" dirty="0">
                <a:solidFill>
                  <a:schemeClr val="accent4">
                    <a:lumMod val="60000"/>
                    <a:lumOff val="40000"/>
                  </a:schemeClr>
                </a:solidFill>
              </a:rPr>
              <a:t>Abstraction highlights the properties of an entity that we need and hides the others</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r>
              <a:rPr lang="en-GB" sz="3600" dirty="0">
                <a:solidFill>
                  <a:schemeClr val="accent4">
                    <a:lumMod val="60000"/>
                    <a:lumOff val="40000"/>
                  </a:schemeClr>
                </a:solidFill>
              </a:rPr>
              <a:t>As a result user is able to perform complex actions on top of the provided abstraction without understanding or thinking about all the hidden complexity</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42120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13</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Abstract data types</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8457009" y="3500329"/>
            <a:ext cx="15043783" cy="1938992"/>
          </a:xfrm>
          <a:prstGeom prst="rect">
            <a:avLst/>
          </a:prstGeom>
        </p:spPr>
        <p:txBody>
          <a:bodyPr wrap="square">
            <a:spAutoFit/>
          </a:bodyPr>
          <a:lstStyle/>
          <a:p>
            <a:pPr lvl="1" algn="l"/>
            <a:r>
              <a:rPr lang="en-GB" sz="3600" dirty="0" err="1">
                <a:solidFill>
                  <a:schemeClr val="accent4">
                    <a:lumMod val="60000"/>
                    <a:lumOff val="40000"/>
                  </a:schemeClr>
                </a:solidFill>
              </a:rPr>
              <a:t>Ilist</a:t>
            </a:r>
            <a:r>
              <a:rPr lang="en-GB" sz="3600" dirty="0">
                <a:solidFill>
                  <a:schemeClr val="accent4">
                    <a:lumMod val="60000"/>
                    <a:lumOff val="40000"/>
                  </a:schemeClr>
                </a:solidFill>
              </a:rPr>
              <a:t>&lt;T&gt; in .NET Framework</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grpSp>
        <p:nvGrpSpPr>
          <p:cNvPr id="17" name="Group 7">
            <a:extLst>
              <a:ext uri="{FF2B5EF4-FFF2-40B4-BE49-F238E27FC236}">
                <a16:creationId xmlns:a16="http://schemas.microsoft.com/office/drawing/2014/main" id="{B5531E54-03FD-412A-90BB-BD872D917855}"/>
              </a:ext>
            </a:extLst>
          </p:cNvPr>
          <p:cNvGrpSpPr>
            <a:grpSpLocks noChangeAspect="1"/>
          </p:cNvGrpSpPr>
          <p:nvPr/>
        </p:nvGrpSpPr>
        <p:grpSpPr bwMode="auto">
          <a:xfrm>
            <a:off x="8039060" y="4725269"/>
            <a:ext cx="6981083" cy="5669366"/>
            <a:chOff x="1613" y="2088"/>
            <a:chExt cx="2601" cy="1873"/>
          </a:xfrm>
        </p:grpSpPr>
        <p:sp>
          <p:nvSpPr>
            <p:cNvPr id="18" name="Rectangle 10">
              <a:extLst>
                <a:ext uri="{FF2B5EF4-FFF2-40B4-BE49-F238E27FC236}">
                  <a16:creationId xmlns:a16="http://schemas.microsoft.com/office/drawing/2014/main" id="{FD5F8DA3-C16A-462D-B8B7-2DAD7F45C0A3}"/>
                </a:ext>
              </a:extLst>
            </p:cNvPr>
            <p:cNvSpPr>
              <a:spLocks noChangeArrowheads="1"/>
            </p:cNvSpPr>
            <p:nvPr/>
          </p:nvSpPr>
          <p:spPr bwMode="auto">
            <a:xfrm>
              <a:off x="1613" y="3721"/>
              <a:ext cx="1284"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LinkedList&lt;T&gt;</a:t>
              </a:r>
            </a:p>
          </p:txBody>
        </p:sp>
        <p:sp>
          <p:nvSpPr>
            <p:cNvPr id="19" name="Rectangle 13">
              <a:extLst>
                <a:ext uri="{FF2B5EF4-FFF2-40B4-BE49-F238E27FC236}">
                  <a16:creationId xmlns:a16="http://schemas.microsoft.com/office/drawing/2014/main" id="{8521F235-8384-4668-AF68-A3182458895C}"/>
                </a:ext>
              </a:extLst>
            </p:cNvPr>
            <p:cNvSpPr>
              <a:spLocks noChangeArrowheads="1"/>
            </p:cNvSpPr>
            <p:nvPr/>
          </p:nvSpPr>
          <p:spPr bwMode="auto">
            <a:xfrm>
              <a:off x="1729" y="2499"/>
              <a:ext cx="2352" cy="738"/>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+Add(item : Object)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+Remove(item : Object)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+Clear()</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sp>
          <p:nvSpPr>
            <p:cNvPr id="20" name="Rectangle 18">
              <a:extLst>
                <a:ext uri="{FF2B5EF4-FFF2-40B4-BE49-F238E27FC236}">
                  <a16:creationId xmlns:a16="http://schemas.microsoft.com/office/drawing/2014/main" id="{9B9BDAA8-E9B0-43CA-8896-2699D976DD13}"/>
                </a:ext>
              </a:extLst>
            </p:cNvPr>
            <p:cNvSpPr>
              <a:spLocks noChangeArrowheads="1"/>
            </p:cNvSpPr>
            <p:nvPr/>
          </p:nvSpPr>
          <p:spPr bwMode="auto">
            <a:xfrm>
              <a:off x="1729" y="2088"/>
              <a:ext cx="2352" cy="411"/>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«interface»</a:t>
              </a:r>
            </a:p>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IList&lt;T&gt;</a:t>
              </a:r>
            </a:p>
          </p:txBody>
        </p:sp>
        <p:sp>
          <p:nvSpPr>
            <p:cNvPr id="21" name="Line 20">
              <a:extLst>
                <a:ext uri="{FF2B5EF4-FFF2-40B4-BE49-F238E27FC236}">
                  <a16:creationId xmlns:a16="http://schemas.microsoft.com/office/drawing/2014/main" id="{14A2BD51-55BC-450E-BDA6-E6C0FCF465E4}"/>
                </a:ext>
              </a:extLst>
            </p:cNvPr>
            <p:cNvSpPr>
              <a:spLocks noChangeShapeType="1"/>
            </p:cNvSpPr>
            <p:nvPr/>
          </p:nvSpPr>
          <p:spPr bwMode="auto">
            <a:xfrm flipH="1">
              <a:off x="2275" y="3412"/>
              <a:ext cx="72" cy="309"/>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2" name="Freeform 21">
              <a:extLst>
                <a:ext uri="{FF2B5EF4-FFF2-40B4-BE49-F238E27FC236}">
                  <a16:creationId xmlns:a16="http://schemas.microsoft.com/office/drawing/2014/main" id="{E496A37E-078C-425B-A451-515BE4398ACA}"/>
                </a:ext>
              </a:extLst>
            </p:cNvPr>
            <p:cNvSpPr>
              <a:spLocks/>
            </p:cNvSpPr>
            <p:nvPr/>
          </p:nvSpPr>
          <p:spPr bwMode="auto">
            <a:xfrm rot="20382134">
              <a:off x="2243" y="3261"/>
              <a:ext cx="193" cy="207"/>
            </a:xfrm>
            <a:custGeom>
              <a:avLst/>
              <a:gdLst/>
              <a:ahLst/>
              <a:cxnLst>
                <a:cxn ang="0">
                  <a:pos x="0" y="101"/>
                </a:cxn>
                <a:cxn ang="0">
                  <a:pos x="193" y="207"/>
                </a:cxn>
                <a:cxn ang="0">
                  <a:pos x="181" y="0"/>
                </a:cxn>
                <a:cxn ang="0">
                  <a:pos x="0" y="101"/>
                </a:cxn>
              </a:cxnLst>
              <a:rect l="0" t="0" r="r" b="b"/>
              <a:pathLst>
                <a:path w="193" h="207">
                  <a:moveTo>
                    <a:pt x="0" y="101"/>
                  </a:moveTo>
                  <a:lnTo>
                    <a:pt x="193" y="207"/>
                  </a:lnTo>
                  <a:lnTo>
                    <a:pt x="181" y="0"/>
                  </a:lnTo>
                  <a:lnTo>
                    <a:pt x="0" y="101"/>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3" name="Rectangle 25">
              <a:extLst>
                <a:ext uri="{FF2B5EF4-FFF2-40B4-BE49-F238E27FC236}">
                  <a16:creationId xmlns:a16="http://schemas.microsoft.com/office/drawing/2014/main" id="{113405E8-A7A4-4B8F-9E1C-3FC298B5B20E}"/>
                </a:ext>
              </a:extLst>
            </p:cNvPr>
            <p:cNvSpPr>
              <a:spLocks noChangeArrowheads="1"/>
            </p:cNvSpPr>
            <p:nvPr/>
          </p:nvSpPr>
          <p:spPr bwMode="auto">
            <a:xfrm>
              <a:off x="3137" y="3721"/>
              <a:ext cx="1077" cy="240"/>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List&lt;T&gt;</a:t>
              </a:r>
            </a:p>
          </p:txBody>
        </p:sp>
        <p:sp>
          <p:nvSpPr>
            <p:cNvPr id="24" name="Line 26">
              <a:extLst>
                <a:ext uri="{FF2B5EF4-FFF2-40B4-BE49-F238E27FC236}">
                  <a16:creationId xmlns:a16="http://schemas.microsoft.com/office/drawing/2014/main" id="{8F20A00D-0C07-40EB-A089-8133881A2B13}"/>
                </a:ext>
              </a:extLst>
            </p:cNvPr>
            <p:cNvSpPr>
              <a:spLocks noChangeShapeType="1"/>
            </p:cNvSpPr>
            <p:nvPr/>
          </p:nvSpPr>
          <p:spPr bwMode="auto">
            <a:xfrm>
              <a:off x="3427" y="3411"/>
              <a:ext cx="78" cy="310"/>
            </a:xfrm>
            <a:prstGeom prst="line">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5" name="Freeform 27">
              <a:extLst>
                <a:ext uri="{FF2B5EF4-FFF2-40B4-BE49-F238E27FC236}">
                  <a16:creationId xmlns:a16="http://schemas.microsoft.com/office/drawing/2014/main" id="{7FF5D00A-91E0-4A64-8A03-4C794805E761}"/>
                </a:ext>
              </a:extLst>
            </p:cNvPr>
            <p:cNvSpPr>
              <a:spLocks/>
            </p:cNvSpPr>
            <p:nvPr/>
          </p:nvSpPr>
          <p:spPr bwMode="auto">
            <a:xfrm rot="807907">
              <a:off x="3334" y="3255"/>
              <a:ext cx="195" cy="207"/>
            </a:xfrm>
            <a:custGeom>
              <a:avLst/>
              <a:gdLst/>
              <a:ahLst/>
              <a:cxnLst>
                <a:cxn ang="0">
                  <a:pos x="0" y="207"/>
                </a:cxn>
                <a:cxn ang="0">
                  <a:pos x="195" y="105"/>
                </a:cxn>
                <a:cxn ang="0">
                  <a:pos x="16" y="0"/>
                </a:cxn>
                <a:cxn ang="0">
                  <a:pos x="0" y="207"/>
                </a:cxn>
              </a:cxnLst>
              <a:rect l="0" t="0" r="r" b="b"/>
              <a:pathLst>
                <a:path w="195" h="207">
                  <a:moveTo>
                    <a:pt x="0" y="207"/>
                  </a:moveTo>
                  <a:lnTo>
                    <a:pt x="195" y="105"/>
                  </a:lnTo>
                  <a:lnTo>
                    <a:pt x="16" y="0"/>
                  </a:lnTo>
                  <a:lnTo>
                    <a:pt x="0" y="207"/>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grpSp>
    </p:spTree>
    <p:extLst>
      <p:ext uri="{BB962C8B-B14F-4D97-AF65-F5344CB8AC3E}">
        <p14:creationId xmlns:p14="http://schemas.microsoft.com/office/powerpoint/2010/main" val="42079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14</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923330"/>
          </a:xfrm>
          <a:prstGeom prst="rect">
            <a:avLst/>
          </a:prstGeom>
        </p:spPr>
        <p:txBody>
          <a:bodyPr wrap="square">
            <a:spAutoFit/>
          </a:bodyPr>
          <a:lstStyle/>
          <a:p>
            <a:pPr lvl="0" defTabSz="914400" hangingPunct="1"/>
            <a:r>
              <a:rPr lang="en-US" sz="5400" b="1" i="1" kern="1200" dirty="0">
                <a:solidFill>
                  <a:schemeClr val="accent4"/>
                </a:solidFill>
                <a:latin typeface="Calibri"/>
              </a:rPr>
              <a:t>Abstraction</a:t>
            </a:r>
            <a:endParaRPr lang="en-US" sz="4400" b="1" kern="1200" dirty="0">
              <a:solidFill>
                <a:schemeClr val="accent4">
                  <a:lumMod val="60000"/>
                  <a:lumOff val="40000"/>
                </a:schemeClr>
              </a:solidFill>
              <a:latin typeface="Calibri"/>
            </a:endParaRPr>
          </a:p>
        </p:txBody>
      </p:sp>
      <p:pic>
        <p:nvPicPr>
          <p:cNvPr id="3" name="Picture 2">
            <a:extLst>
              <a:ext uri="{FF2B5EF4-FFF2-40B4-BE49-F238E27FC236}">
                <a16:creationId xmlns:a16="http://schemas.microsoft.com/office/drawing/2014/main" id="{4EDECB7D-68A2-42B6-BAFA-298B74230471}"/>
              </a:ext>
            </a:extLst>
          </p:cNvPr>
          <p:cNvPicPr>
            <a:picLocks noChangeAspect="1"/>
          </p:cNvPicPr>
          <p:nvPr/>
        </p:nvPicPr>
        <p:blipFill>
          <a:blip r:embed="rId2"/>
          <a:stretch>
            <a:fillRect/>
          </a:stretch>
        </p:blipFill>
        <p:spPr>
          <a:xfrm>
            <a:off x="6745574" y="3569655"/>
            <a:ext cx="9383842" cy="6442973"/>
          </a:xfrm>
          <a:prstGeom prst="rect">
            <a:avLst/>
          </a:prstGeom>
        </p:spPr>
      </p:pic>
    </p:spTree>
    <p:extLst>
      <p:ext uri="{BB962C8B-B14F-4D97-AF65-F5344CB8AC3E}">
        <p14:creationId xmlns:p14="http://schemas.microsoft.com/office/powerpoint/2010/main" val="69666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15</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How to achieve abstraction in .NET</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5262979"/>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Abstract classes</a:t>
            </a: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r>
              <a:rPr lang="en-US" sz="3600" dirty="0">
                <a:solidFill>
                  <a:schemeClr val="accent4">
                    <a:lumMod val="60000"/>
                    <a:lumOff val="40000"/>
                  </a:schemeClr>
                </a:solidFill>
              </a:rPr>
              <a:t>Interfaces </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r>
              <a:rPr lang="en-GB" sz="3600" dirty="0">
                <a:solidFill>
                  <a:schemeClr val="accent4">
                    <a:lumMod val="60000"/>
                    <a:lumOff val="40000"/>
                  </a:schemeClr>
                </a:solidFill>
              </a:rPr>
              <a:t>Inheritance</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r>
              <a:rPr lang="en-GB" sz="3600" dirty="0">
                <a:solidFill>
                  <a:schemeClr val="accent4">
                    <a:lumMod val="60000"/>
                    <a:lumOff val="40000"/>
                  </a:schemeClr>
                </a:solidFill>
              </a:rPr>
              <a:t>Using access modifiers(encapsulation)</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36990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 xmlns:ma14="http://schemas.microsoft.com/office/mac/drawingml/2011/main"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dirty="0">
                <a:ln>
                  <a:noFill/>
                </a:ln>
                <a:solidFill>
                  <a:schemeClr val="bg1"/>
                </a:solidFill>
                <a:effectLst/>
                <a:uFillTx/>
                <a:latin typeface="Roboto Condensed Light"/>
                <a:sym typeface="Helvetica"/>
              </a:rPr>
              <a:t>Encapsulation</a:t>
            </a:r>
          </a:p>
        </p:txBody>
      </p:sp>
    </p:spTree>
    <p:extLst>
      <p:ext uri="{BB962C8B-B14F-4D97-AF65-F5344CB8AC3E}">
        <p14:creationId xmlns:p14="http://schemas.microsoft.com/office/powerpoint/2010/main" val="135734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17</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Encapsulation</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5262979"/>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Hides implementation details</a:t>
            </a: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571500" indent="-571500" algn="l">
              <a:buFont typeface="Arial" panose="020B0604020202020204" pitchFamily="34" charset="0"/>
              <a:buChar char="•"/>
            </a:pPr>
            <a:r>
              <a:rPr lang="en-US" sz="3600" dirty="0">
                <a:solidFill>
                  <a:schemeClr val="accent4">
                    <a:lumMod val="60000"/>
                    <a:lumOff val="40000"/>
                  </a:schemeClr>
                </a:solidFill>
              </a:rPr>
              <a:t>Class only announces some operations (methods) available for outside usage – its public interface. Other ones are hidden(encapsulated)</a:t>
            </a:r>
          </a:p>
          <a:p>
            <a:pPr marL="457200" lvl="1" indent="-457200" algn="l">
              <a:buFont typeface="Arial" panose="020B0604020202020204" pitchFamily="34" charset="0"/>
              <a:buChar char="•"/>
            </a:pPr>
            <a:endParaRPr lang="en-GB" sz="3600" dirty="0">
              <a:solidFill>
                <a:schemeClr val="accent4">
                  <a:lumMod val="60000"/>
                  <a:lumOff val="40000"/>
                </a:schemeClr>
              </a:solidFill>
            </a:endParaRP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311053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18</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Achieving </a:t>
            </a:r>
            <a:r>
              <a:rPr lang="en-US" sz="5400" b="1" i="1" kern="1200" dirty="0">
                <a:solidFill>
                  <a:schemeClr val="accent4"/>
                </a:solidFill>
                <a:latin typeface="Calibri"/>
              </a:rPr>
              <a:t>encapsulation with access modifiers</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5043783" cy="4708981"/>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Public</a:t>
            </a: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rotected</a:t>
            </a:r>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rotected</a:t>
            </a:r>
            <a:r>
              <a:rPr lang="en-US" sz="3600" dirty="0">
                <a:solidFill>
                  <a:schemeClr val="accent4">
                    <a:lumMod val="60000"/>
                    <a:lumOff val="40000"/>
                  </a:schemeClr>
                </a:solidFill>
              </a:rPr>
              <a:t> internal</a:t>
            </a: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rivate</a:t>
            </a:r>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P</a:t>
            </a:r>
            <a:r>
              <a:rPr lang="en-US" sz="3600" dirty="0" err="1">
                <a:solidFill>
                  <a:schemeClr val="accent4">
                    <a:lumMod val="60000"/>
                    <a:lumOff val="40000"/>
                  </a:schemeClr>
                </a:solidFill>
              </a:rPr>
              <a:t>rivate</a:t>
            </a:r>
            <a:r>
              <a:rPr lang="en-US" sz="3600" dirty="0">
                <a:solidFill>
                  <a:schemeClr val="accent4">
                    <a:lumMod val="60000"/>
                    <a:lumOff val="40000"/>
                  </a:schemeClr>
                </a:solidFill>
              </a:rPr>
              <a:t> protected – from C# 7.2</a:t>
            </a:r>
            <a:endParaRPr lang="en-GB" sz="3600" dirty="0">
              <a:solidFill>
                <a:schemeClr val="accent4">
                  <a:lumMod val="60000"/>
                  <a:lumOff val="40000"/>
                </a:schemeClr>
              </a:solidFill>
            </a:endParaRP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351630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19</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Encapsulation - benefits</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6432530"/>
          </a:xfrm>
          <a:prstGeom prst="rect">
            <a:avLst/>
          </a:prstGeom>
        </p:spPr>
        <p:txBody>
          <a:bodyPr wrap="square">
            <a:spAutoFit/>
          </a:bodyPr>
          <a:lstStyle/>
          <a:p>
            <a:pPr marL="571500" lvl="1" indent="-571500" algn="l">
              <a:buFont typeface="Arial" panose="020B0604020202020204" pitchFamily="34" charset="0"/>
              <a:buChar char="•"/>
            </a:pPr>
            <a:r>
              <a:rPr lang="en-US" sz="3600" dirty="0">
                <a:solidFill>
                  <a:schemeClr val="accent4">
                    <a:lumMod val="60000"/>
                    <a:lumOff val="40000"/>
                  </a:schemeClr>
                </a:solidFill>
              </a:rPr>
              <a:t>Ensures that structural changes remain local</a:t>
            </a:r>
          </a:p>
          <a:p>
            <a:pPr lvl="1" algn="l"/>
            <a:r>
              <a:rPr lang="en-US" sz="3600" dirty="0">
                <a:solidFill>
                  <a:schemeClr val="accent4">
                    <a:lumMod val="60000"/>
                    <a:lumOff val="40000"/>
                  </a:schemeClr>
                </a:solidFill>
              </a:rPr>
              <a:t>	- Changing the class internals does not affect any code outside of the class</a:t>
            </a:r>
          </a:p>
          <a:p>
            <a:pPr lvl="1" algn="l"/>
            <a:r>
              <a:rPr lang="en-US" sz="3600" dirty="0">
                <a:solidFill>
                  <a:schemeClr val="accent4">
                    <a:lumMod val="60000"/>
                    <a:lumOff val="40000"/>
                  </a:schemeClr>
                </a:solidFill>
              </a:rPr>
              <a:t>	- Changing methods implementation does not reflect the clients using them</a:t>
            </a:r>
          </a:p>
          <a:p>
            <a:pPr lvl="1" algn="l"/>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Hiding implementation details reduces complexity, which results in easier </a:t>
            </a:r>
            <a:r>
              <a:rPr lang="en-US" dirty="0">
                <a:solidFill>
                  <a:schemeClr val="accent4">
                    <a:lumMod val="60000"/>
                    <a:lumOff val="40000"/>
                  </a:schemeClr>
                </a:solidFill>
              </a:rPr>
              <a:t>maintenance</a:t>
            </a:r>
            <a:r>
              <a:rPr lang="en-GB" sz="3600" dirty="0">
                <a:solidFill>
                  <a:schemeClr val="accent4">
                    <a:lumMod val="60000"/>
                    <a:lumOff val="40000"/>
                  </a:schemeClr>
                </a:solidFill>
              </a:rPr>
              <a:t> </a:t>
            </a:r>
          </a:p>
          <a:p>
            <a:pPr marL="571500" lvl="1" indent="-571500" algn="l">
              <a:buFont typeface="Arial" panose="020B0604020202020204" pitchFamily="34" charset="0"/>
              <a:buChar char="•"/>
            </a:pPr>
            <a:endParaRPr lang="en-GB"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Make the code more abstract and easier to work with</a:t>
            </a: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3600" dirty="0">
              <a:solidFill>
                <a:schemeClr val="accent4">
                  <a:lumMod val="60000"/>
                  <a:lumOff val="40000"/>
                </a:schemeClr>
              </a:solidFill>
            </a:endParaRPr>
          </a:p>
          <a:p>
            <a:pPr marL="457200" lvl="1" indent="-457200" algn="l">
              <a:buFont typeface="Arial" panose="020B0604020202020204" pitchFamily="34" charset="0"/>
              <a:buChar char="•"/>
            </a:pP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028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 xmlns:ma14="http://schemas.microsoft.com/office/mac/drawingml/2011/main"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2" name="TextBox 1"/>
          <p:cNvSpPr txBox="1"/>
          <p:nvPr/>
        </p:nvSpPr>
        <p:spPr>
          <a:xfrm>
            <a:off x="1858779" y="4007633"/>
            <a:ext cx="11527437" cy="37195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US" sz="9600" dirty="0">
                <a:solidFill>
                  <a:schemeClr val="bg1"/>
                </a:solidFill>
                <a:latin typeface="Roboto Condensed Light"/>
              </a:rPr>
              <a:t>Object oriented programming </a:t>
            </a:r>
          </a:p>
          <a:p>
            <a:pPr marL="0" marR="0" indent="0" algn="ctr" defTabSz="706261" rtl="0" fontAlgn="auto" latinLnBrk="0" hangingPunct="0">
              <a:lnSpc>
                <a:spcPct val="100000"/>
              </a:lnSpc>
              <a:spcBef>
                <a:spcPts val="0"/>
              </a:spcBef>
              <a:spcAft>
                <a:spcPts val="0"/>
              </a:spcAft>
              <a:buClrTx/>
              <a:buSzTx/>
              <a:buFontTx/>
              <a:buNone/>
              <a:tabLst/>
            </a:pPr>
            <a:r>
              <a:rPr lang="en-GB" sz="4400" dirty="0">
                <a:solidFill>
                  <a:schemeClr val="bg1"/>
                </a:solidFill>
                <a:latin typeface="Roboto Condensed Light"/>
              </a:rPr>
              <a:t>June </a:t>
            </a:r>
            <a:r>
              <a:rPr kumimoji="0" lang="en-GB" sz="4400" b="0" i="0" u="none" strike="noStrike" cap="none" spc="0" normalizeH="0" baseline="0" dirty="0">
                <a:ln>
                  <a:noFill/>
                </a:ln>
                <a:solidFill>
                  <a:schemeClr val="bg1"/>
                </a:solidFill>
                <a:effectLst/>
                <a:uFillTx/>
                <a:latin typeface="Roboto Condensed Light"/>
                <a:sym typeface="Helvetica"/>
              </a:rPr>
              <a:t>2018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68.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3" name="TextBox 2"/>
          <p:cNvSpPr txBox="1"/>
          <p:nvPr/>
        </p:nvSpPr>
        <p:spPr>
          <a:xfrm>
            <a:off x="-97437" y="4583224"/>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GB" sz="9600" dirty="0">
                <a:solidFill>
                  <a:schemeClr val="bg1"/>
                </a:solidFill>
                <a:latin typeface="Roboto Condensed Light"/>
              </a:rPr>
              <a:t>Polymorphism</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extLst>
      <p:ext uri="{BB962C8B-B14F-4D97-AF65-F5344CB8AC3E}">
        <p14:creationId xmlns:p14="http://schemas.microsoft.com/office/powerpoint/2010/main" val="276145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21</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Polymorphism</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5386090"/>
          </a:xfrm>
          <a:prstGeom prst="rect">
            <a:avLst/>
          </a:prstGeom>
        </p:spPr>
        <p:txBody>
          <a:bodyPr wrap="square">
            <a:spAutoFit/>
          </a:bodyPr>
          <a:lstStyle/>
          <a:p>
            <a:pPr marL="571500" lvl="1" indent="-571500" algn="l">
              <a:buFont typeface="Arial" panose="020B0604020202020204" pitchFamily="34" charset="0"/>
              <a:buChar char="•"/>
            </a:pPr>
            <a:r>
              <a:rPr lang="en-GB" sz="3600" dirty="0">
                <a:solidFill>
                  <a:schemeClr val="accent4">
                    <a:lumMod val="60000"/>
                    <a:lumOff val="40000"/>
                  </a:schemeClr>
                </a:solidFill>
              </a:rPr>
              <a:t>Polymorphism is when you can treat an object as a generic version of something, but when you access it, the code determines which exact type it is and calls the associated code</a:t>
            </a:r>
          </a:p>
          <a:p>
            <a:pPr marL="571500" lvl="1" indent="-571500" algn="l">
              <a:buFont typeface="Arial" panose="020B0604020202020204" pitchFamily="34" charset="0"/>
              <a:buChar char="•"/>
            </a:pPr>
            <a:endParaRPr lang="en-US" sz="3600" dirty="0">
              <a:solidFill>
                <a:schemeClr val="accent4">
                  <a:lumMod val="60000"/>
                  <a:lumOff val="40000"/>
                </a:schemeClr>
              </a:solidFill>
            </a:endParaRPr>
          </a:p>
          <a:p>
            <a:pPr marL="571500" lvl="1" indent="-571500" algn="l">
              <a:buFont typeface="Arial" panose="020B0604020202020204" pitchFamily="34" charset="0"/>
              <a:buChar char="•"/>
            </a:pPr>
            <a:r>
              <a:rPr lang="en-GB" sz="3600" dirty="0">
                <a:solidFill>
                  <a:schemeClr val="accent4">
                    <a:lumMod val="60000"/>
                    <a:lumOff val="40000"/>
                  </a:schemeClr>
                </a:solidFill>
              </a:rPr>
              <a:t>Polymorphism describes a pattern in object oriented programming in which classes have different functionality while sharing a common interface</a:t>
            </a:r>
          </a:p>
          <a:p>
            <a:pPr marL="571500" lvl="1" indent="-571500" algn="l">
              <a:buFont typeface="Arial" panose="020B0604020202020204" pitchFamily="34" charset="0"/>
              <a:buChar char="•"/>
            </a:pPr>
            <a:endParaRPr lang="en-GB" sz="3600" dirty="0">
              <a:solidFill>
                <a:schemeClr val="accent4">
                  <a:lumMod val="60000"/>
                  <a:lumOff val="40000"/>
                </a:schemeClr>
              </a:solidFill>
            </a:endParaRPr>
          </a:p>
          <a:p>
            <a:pPr marL="571500" indent="-571500" algn="l">
              <a:buFont typeface="Arial" panose="020B0604020202020204" pitchFamily="34" charset="0"/>
              <a:buChar char="•"/>
            </a:pPr>
            <a:r>
              <a:rPr lang="en-US" sz="3600" dirty="0">
                <a:solidFill>
                  <a:schemeClr val="accent4">
                    <a:lumMod val="60000"/>
                    <a:lumOff val="40000"/>
                  </a:schemeClr>
                </a:solidFill>
              </a:rPr>
              <a:t>Polymorphism allows abstract operations to be defined and invoked</a:t>
            </a:r>
            <a:endParaRPr lang="en-US" sz="2800" dirty="0">
              <a:solidFill>
                <a:schemeClr val="accent4">
                  <a:lumMod val="60000"/>
                  <a:lumOff val="4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92524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22</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How polymorphism works</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2056209" y="3420576"/>
            <a:ext cx="18030611" cy="4401205"/>
          </a:xfrm>
          <a:prstGeom prst="rect">
            <a:avLst/>
          </a:prstGeom>
        </p:spPr>
        <p:txBody>
          <a:bodyPr wrap="square">
            <a:spAutoFit/>
          </a:bodyPr>
          <a:lstStyle/>
          <a:p>
            <a:pPr marL="571500" indent="-571500" algn="l">
              <a:buFont typeface="Arial" panose="020B0604020202020204" pitchFamily="34" charset="0"/>
              <a:buChar char="•"/>
            </a:pPr>
            <a:r>
              <a:rPr lang="en-US" sz="3200" dirty="0">
                <a:solidFill>
                  <a:schemeClr val="accent4">
                    <a:lumMod val="60000"/>
                    <a:lumOff val="40000"/>
                  </a:schemeClr>
                </a:solidFill>
              </a:rPr>
              <a:t>Polymorphism ensures that the appropriate method of the subclass is called through its base class interface</a:t>
            </a:r>
          </a:p>
          <a:p>
            <a:pPr marL="571500" lvl="1" indent="-571500" algn="l">
              <a:buFont typeface="Arial" panose="020B0604020202020204" pitchFamily="34" charset="0"/>
              <a:buChar char="•"/>
            </a:pPr>
            <a:endParaRPr lang="en-GB" sz="3200" dirty="0">
              <a:solidFill>
                <a:schemeClr val="accent4">
                  <a:lumMod val="60000"/>
                  <a:lumOff val="40000"/>
                </a:schemeClr>
              </a:solidFill>
            </a:endParaRPr>
          </a:p>
          <a:p>
            <a:pPr marL="571500" indent="-571500" algn="l">
              <a:buFont typeface="Arial" panose="020B0604020202020204" pitchFamily="34" charset="0"/>
              <a:buChar char="•"/>
            </a:pPr>
            <a:r>
              <a:rPr lang="en-US" sz="3200" dirty="0">
                <a:solidFill>
                  <a:schemeClr val="accent4">
                    <a:lumMod val="60000"/>
                    <a:lumOff val="40000"/>
                  </a:schemeClr>
                </a:solidFill>
              </a:rPr>
              <a:t>Polymorphism is implemented using a technique called late method binding. </a:t>
            </a:r>
          </a:p>
          <a:p>
            <a:pPr lvl="1" algn="l"/>
            <a:r>
              <a:rPr lang="en-US" sz="3200" dirty="0">
                <a:solidFill>
                  <a:schemeClr val="accent4">
                    <a:lumMod val="60000"/>
                    <a:lumOff val="40000"/>
                  </a:schemeClr>
                </a:solidFill>
              </a:rPr>
              <a:t>		- The exact method to be called is determined at runtime, just before performing the call</a:t>
            </a:r>
          </a:p>
          <a:p>
            <a:pPr lvl="1" algn="l">
              <a:buClr>
                <a:srgbClr val="8FD600"/>
              </a:buClr>
            </a:pPr>
            <a:r>
              <a:rPr lang="en-US" sz="3200" dirty="0">
                <a:solidFill>
                  <a:schemeClr val="accent4">
                    <a:lumMod val="60000"/>
                    <a:lumOff val="40000"/>
                  </a:schemeClr>
                </a:solidFill>
              </a:rPr>
              <a:t>		- Applied for all </a:t>
            </a:r>
            <a:r>
              <a:rPr lang="en-US" sz="3200" dirty="0">
                <a:solidFill>
                  <a:schemeClr val="accent4">
                    <a:lumMod val="60000"/>
                    <a:lumOff val="40000"/>
                  </a:schemeClr>
                </a:solidFill>
                <a:latin typeface="Consolas" pitchFamily="49" charset="0"/>
                <a:cs typeface="Consolas" pitchFamily="49" charset="0"/>
              </a:rPr>
              <a:t>abstract</a:t>
            </a:r>
            <a:r>
              <a:rPr lang="en-US" sz="3200" dirty="0">
                <a:solidFill>
                  <a:schemeClr val="accent4">
                    <a:lumMod val="60000"/>
                    <a:lumOff val="40000"/>
                  </a:schemeClr>
                </a:solidFill>
              </a:rPr>
              <a:t> / </a:t>
            </a:r>
            <a:r>
              <a:rPr lang="en-US" sz="3200" dirty="0">
                <a:solidFill>
                  <a:schemeClr val="accent4">
                    <a:lumMod val="60000"/>
                    <a:lumOff val="40000"/>
                  </a:schemeClr>
                </a:solidFill>
                <a:latin typeface="Consolas" pitchFamily="49" charset="0"/>
                <a:cs typeface="Consolas" pitchFamily="49" charset="0"/>
              </a:rPr>
              <a:t>virtual</a:t>
            </a:r>
            <a:r>
              <a:rPr lang="en-US" sz="3200" dirty="0">
                <a:solidFill>
                  <a:schemeClr val="accent4">
                    <a:lumMod val="60000"/>
                    <a:lumOff val="40000"/>
                  </a:schemeClr>
                </a:solidFill>
              </a:rPr>
              <a:t> methods</a:t>
            </a:r>
          </a:p>
          <a:p>
            <a:pPr algn="l"/>
            <a:r>
              <a:rPr lang="en-US" sz="3200" dirty="0">
                <a:solidFill>
                  <a:schemeClr val="accent4">
                    <a:lumMod val="60000"/>
                    <a:lumOff val="40000"/>
                  </a:schemeClr>
                </a:solidFill>
              </a:rPr>
              <a:t>		- Late binding(runtime time) is a bit slower than early binding(compile time)</a:t>
            </a: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267497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23</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Polymorphism example</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2056209" y="3420576"/>
            <a:ext cx="18030611" cy="954107"/>
          </a:xfrm>
          <a:prstGeom prst="rect">
            <a:avLst/>
          </a:prstGeom>
        </p:spPr>
        <p:txBody>
          <a:bodyPr wrap="square">
            <a:spAutoFit/>
          </a:bodyPr>
          <a:lstStyle/>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
        <p:nvSpPr>
          <p:cNvPr id="7" name="Rectangle 5">
            <a:extLst>
              <a:ext uri="{FF2B5EF4-FFF2-40B4-BE49-F238E27FC236}">
                <a16:creationId xmlns:a16="http://schemas.microsoft.com/office/drawing/2014/main" id="{ADA56F6F-68F1-4866-82AF-F3338F617DAA}"/>
              </a:ext>
            </a:extLst>
          </p:cNvPr>
          <p:cNvSpPr>
            <a:spLocks noChangeArrowheads="1"/>
          </p:cNvSpPr>
          <p:nvPr/>
        </p:nvSpPr>
        <p:spPr bwMode="auto">
          <a:xfrm>
            <a:off x="7086600" y="8079529"/>
            <a:ext cx="3570287" cy="1400175"/>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override … CalcSurface() </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  return size * size;</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sp>
        <p:nvSpPr>
          <p:cNvPr id="8" name="Rectangle 7">
            <a:extLst>
              <a:ext uri="{FF2B5EF4-FFF2-40B4-BE49-F238E27FC236}">
                <a16:creationId xmlns:a16="http://schemas.microsoft.com/office/drawing/2014/main" id="{C127BEE6-7991-4444-B9C4-72C4F84C15EE}"/>
              </a:ext>
            </a:extLst>
          </p:cNvPr>
          <p:cNvSpPr>
            <a:spLocks noChangeArrowheads="1"/>
          </p:cNvSpPr>
          <p:nvPr/>
        </p:nvSpPr>
        <p:spPr bwMode="auto">
          <a:xfrm>
            <a:off x="10988675" y="8079529"/>
            <a:ext cx="4392613" cy="1400175"/>
          </a:xfrm>
          <a:prstGeom prst="rect">
            <a:avLst/>
          </a:prstGeom>
          <a:solidFill>
            <a:srgbClr val="B5DBE5">
              <a:alpha val="14902"/>
            </a:srgbClr>
          </a:solidFill>
          <a:ln w="12700" algn="ctr">
            <a:solidFill>
              <a:schemeClr val="accent5">
                <a:lumMod val="60000"/>
                <a:lumOff val="40000"/>
              </a:schemeClr>
            </a:solidFill>
            <a:miter lim="800000"/>
            <a:headEnd/>
            <a:tailEnd/>
          </a:ln>
          <a:effectLst/>
        </p:spPr>
        <p:txBody>
          <a:bodyPr wrap="none" anchor="ctr"/>
          <a:lstStyle/>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override double CalcSurface() </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  return PI * radius * raduis;</a:t>
            </a:r>
          </a:p>
          <a:p>
            <a:pP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sp>
        <p:nvSpPr>
          <p:cNvPr id="9" name="AutoShape 8">
            <a:extLst>
              <a:ext uri="{FF2B5EF4-FFF2-40B4-BE49-F238E27FC236}">
                <a16:creationId xmlns:a16="http://schemas.microsoft.com/office/drawing/2014/main" id="{5BD1D381-0335-4B83-9066-09527BE78A79}"/>
              </a:ext>
            </a:extLst>
          </p:cNvPr>
          <p:cNvSpPr>
            <a:spLocks noChangeArrowheads="1"/>
          </p:cNvSpPr>
          <p:nvPr/>
        </p:nvSpPr>
        <p:spPr bwMode="auto">
          <a:xfrm>
            <a:off x="7375524" y="3931313"/>
            <a:ext cx="1539876" cy="790575"/>
          </a:xfrm>
          <a:prstGeom prst="wedgeRoundRectCallout">
            <a:avLst>
              <a:gd name="adj1" fmla="val 110222"/>
              <a:gd name="adj2" fmla="val -13255"/>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Abstract class</a:t>
            </a:r>
            <a:endParaRPr lang="bg-BG" sz="2400" b="1" dirty="0">
              <a:solidFill>
                <a:srgbClr val="F7FFE7"/>
              </a:solidFill>
              <a:effectLst>
                <a:outerShdw blurRad="38100" dist="38100" dir="2700000" algn="tl">
                  <a:srgbClr val="000000">
                    <a:alpha val="43137"/>
                  </a:srgbClr>
                </a:outerShdw>
              </a:effectLst>
            </a:endParaRPr>
          </a:p>
        </p:txBody>
      </p:sp>
      <p:sp>
        <p:nvSpPr>
          <p:cNvPr id="10" name="AutoShape 9">
            <a:extLst>
              <a:ext uri="{FF2B5EF4-FFF2-40B4-BE49-F238E27FC236}">
                <a16:creationId xmlns:a16="http://schemas.microsoft.com/office/drawing/2014/main" id="{9C7ABACB-2F75-4590-AEA4-2BA2298CDAA5}"/>
              </a:ext>
            </a:extLst>
          </p:cNvPr>
          <p:cNvSpPr>
            <a:spLocks noChangeArrowheads="1"/>
          </p:cNvSpPr>
          <p:nvPr/>
        </p:nvSpPr>
        <p:spPr bwMode="auto">
          <a:xfrm>
            <a:off x="13925550" y="4102763"/>
            <a:ext cx="1447800" cy="792162"/>
          </a:xfrm>
          <a:prstGeom prst="wedgeRoundRectCallout">
            <a:avLst>
              <a:gd name="adj1" fmla="val -108051"/>
              <a:gd name="adj2" fmla="val 57213"/>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Abstract action</a:t>
            </a:r>
            <a:endParaRPr lang="bg-BG" sz="2400" b="1" dirty="0">
              <a:solidFill>
                <a:srgbClr val="F7FFE7"/>
              </a:solidFill>
              <a:effectLst>
                <a:outerShdw blurRad="38100" dist="38100" dir="2700000" algn="tl">
                  <a:srgbClr val="000000">
                    <a:alpha val="43137"/>
                  </a:srgbClr>
                </a:outerShdw>
              </a:effectLst>
            </a:endParaRPr>
          </a:p>
        </p:txBody>
      </p:sp>
      <p:sp>
        <p:nvSpPr>
          <p:cNvPr id="11" name="AutoShape 10">
            <a:extLst>
              <a:ext uri="{FF2B5EF4-FFF2-40B4-BE49-F238E27FC236}">
                <a16:creationId xmlns:a16="http://schemas.microsoft.com/office/drawing/2014/main" id="{E7450192-D04C-4DF3-BE74-5CFAAD44D882}"/>
              </a:ext>
            </a:extLst>
          </p:cNvPr>
          <p:cNvSpPr>
            <a:spLocks noChangeArrowheads="1"/>
          </p:cNvSpPr>
          <p:nvPr/>
        </p:nvSpPr>
        <p:spPr bwMode="auto">
          <a:xfrm>
            <a:off x="7239000" y="5683913"/>
            <a:ext cx="1652587" cy="792162"/>
          </a:xfrm>
          <a:prstGeom prst="wedgeRoundRectCallout">
            <a:avLst>
              <a:gd name="adj1" fmla="val 89028"/>
              <a:gd name="adj2" fmla="val 24949"/>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Concrete class</a:t>
            </a:r>
            <a:endParaRPr lang="bg-BG" sz="2400" b="1" dirty="0">
              <a:solidFill>
                <a:srgbClr val="F7FFE7"/>
              </a:solidFill>
              <a:effectLst>
                <a:outerShdw blurRad="38100" dist="38100" dir="2700000" algn="tl">
                  <a:srgbClr val="000000">
                    <a:alpha val="43137"/>
                  </a:srgbClr>
                </a:outerShdw>
              </a:effectLst>
            </a:endParaRPr>
          </a:p>
        </p:txBody>
      </p:sp>
      <p:sp>
        <p:nvSpPr>
          <p:cNvPr id="12" name="AutoShape 11">
            <a:extLst>
              <a:ext uri="{FF2B5EF4-FFF2-40B4-BE49-F238E27FC236}">
                <a16:creationId xmlns:a16="http://schemas.microsoft.com/office/drawing/2014/main" id="{96A746E9-E8D7-4586-A478-19AF74F946F5}"/>
              </a:ext>
            </a:extLst>
          </p:cNvPr>
          <p:cNvSpPr>
            <a:spLocks noChangeArrowheads="1"/>
          </p:cNvSpPr>
          <p:nvPr/>
        </p:nvSpPr>
        <p:spPr bwMode="auto">
          <a:xfrm>
            <a:off x="13796962" y="6812705"/>
            <a:ext cx="1595438" cy="762000"/>
          </a:xfrm>
          <a:prstGeom prst="wedgeRoundRectCallout">
            <a:avLst>
              <a:gd name="adj1" fmla="val -93005"/>
              <a:gd name="adj2" fmla="val 134329"/>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Overriden action</a:t>
            </a:r>
            <a:endParaRPr lang="bg-BG" sz="2400" b="1" dirty="0">
              <a:solidFill>
                <a:srgbClr val="F7FFE7"/>
              </a:solidFill>
              <a:effectLst>
                <a:outerShdw blurRad="38100" dist="38100" dir="2700000" algn="tl">
                  <a:srgbClr val="000000">
                    <a:alpha val="43137"/>
                  </a:srgbClr>
                </a:outerShdw>
              </a:effectLst>
            </a:endParaRPr>
          </a:p>
        </p:txBody>
      </p:sp>
      <p:sp>
        <p:nvSpPr>
          <p:cNvPr id="13" name="AutoShape 12">
            <a:extLst>
              <a:ext uri="{FF2B5EF4-FFF2-40B4-BE49-F238E27FC236}">
                <a16:creationId xmlns:a16="http://schemas.microsoft.com/office/drawing/2014/main" id="{2399ACB6-4718-4D2C-9425-5A6FC36E48B8}"/>
              </a:ext>
            </a:extLst>
          </p:cNvPr>
          <p:cNvSpPr>
            <a:spLocks noChangeArrowheads="1"/>
          </p:cNvSpPr>
          <p:nvPr/>
        </p:nvSpPr>
        <p:spPr bwMode="auto">
          <a:xfrm>
            <a:off x="7239000" y="6812705"/>
            <a:ext cx="1595438" cy="762000"/>
          </a:xfrm>
          <a:prstGeom prst="wedgeRoundRectCallout">
            <a:avLst>
              <a:gd name="adj1" fmla="val 64843"/>
              <a:gd name="adj2" fmla="val 132560"/>
              <a:gd name="adj3" fmla="val 16667"/>
            </a:avLst>
          </a:prstGeom>
          <a:solidFill>
            <a:srgbClr val="9F8471"/>
          </a:solidFill>
          <a:ln w="9525" algn="ctr">
            <a:solidFill>
              <a:srgbClr val="F5FFE0"/>
            </a:solidFill>
            <a:miter lim="800000"/>
            <a:headEnd/>
            <a:tailEnd/>
          </a:ln>
          <a:effectLst/>
        </p:spPr>
        <p:txBody>
          <a:bodyPr anchor="ctr"/>
          <a:lstStyle/>
          <a:p>
            <a:pPr algn="ctr">
              <a:defRPr/>
            </a:pPr>
            <a:r>
              <a:rPr lang="en-US" sz="2400" b="1" dirty="0">
                <a:solidFill>
                  <a:srgbClr val="F7FFE7"/>
                </a:solidFill>
                <a:effectLst>
                  <a:outerShdw blurRad="38100" dist="38100" dir="2700000" algn="tl">
                    <a:srgbClr val="000000">
                      <a:alpha val="43137"/>
                    </a:srgbClr>
                  </a:outerShdw>
                </a:effectLst>
              </a:rPr>
              <a:t>Overriden action</a:t>
            </a:r>
            <a:endParaRPr lang="bg-BG" sz="2400" b="1" dirty="0">
              <a:solidFill>
                <a:srgbClr val="F7FFE7"/>
              </a:solidFill>
              <a:effectLst>
                <a:outerShdw blurRad="38100" dist="38100" dir="2700000" algn="tl">
                  <a:srgbClr val="000000">
                    <a:alpha val="43137"/>
                  </a:srgbClr>
                </a:outerShdw>
              </a:effectLst>
            </a:endParaRPr>
          </a:p>
        </p:txBody>
      </p:sp>
      <p:sp>
        <p:nvSpPr>
          <p:cNvPr id="15" name="Line 13">
            <a:extLst>
              <a:ext uri="{FF2B5EF4-FFF2-40B4-BE49-F238E27FC236}">
                <a16:creationId xmlns:a16="http://schemas.microsoft.com/office/drawing/2014/main" id="{9CFCF3DB-B161-4B5E-9528-3338CB5C3A89}"/>
              </a:ext>
            </a:extLst>
          </p:cNvPr>
          <p:cNvSpPr>
            <a:spLocks noChangeShapeType="1"/>
          </p:cNvSpPr>
          <p:nvPr/>
        </p:nvSpPr>
        <p:spPr bwMode="auto">
          <a:xfrm flipH="1">
            <a:off x="9764712" y="7512713"/>
            <a:ext cx="217487" cy="652463"/>
          </a:xfrm>
          <a:prstGeom prst="line">
            <a:avLst/>
          </a:prstGeom>
          <a:noFill/>
          <a:ln w="25400">
            <a:solidFill>
              <a:schemeClr val="accent5">
                <a:lumMod val="20000"/>
                <a:lumOff val="80000"/>
              </a:schemeClr>
            </a:solidFill>
            <a:round/>
            <a:headEnd/>
            <a:tailEnd type="triangle" w="lg" len="lg"/>
          </a:ln>
          <a:effectLst>
            <a:outerShdw dist="17961" dir="2700000" algn="ctr" rotWithShape="0">
              <a:schemeClr val="bg1">
                <a:lumMod val="85000"/>
                <a:lumOff val="15000"/>
              </a:schemeClr>
            </a:outerShdw>
          </a:effectLst>
        </p:spPr>
        <p:txBody>
          <a:bodyPr anchor="ctr"/>
          <a:lstStyle/>
          <a:p>
            <a:pPr>
              <a:defRPr/>
            </a:pPr>
            <a:endParaRPr lang="bg-BG"/>
          </a:p>
        </p:txBody>
      </p:sp>
      <p:sp>
        <p:nvSpPr>
          <p:cNvPr id="16" name="Line 14">
            <a:extLst>
              <a:ext uri="{FF2B5EF4-FFF2-40B4-BE49-F238E27FC236}">
                <a16:creationId xmlns:a16="http://schemas.microsoft.com/office/drawing/2014/main" id="{F16CD9B8-2E08-4DBD-A239-46FC739D6E20}"/>
              </a:ext>
            </a:extLst>
          </p:cNvPr>
          <p:cNvSpPr>
            <a:spLocks noChangeShapeType="1"/>
          </p:cNvSpPr>
          <p:nvPr/>
        </p:nvSpPr>
        <p:spPr bwMode="auto">
          <a:xfrm flipH="1">
            <a:off x="12255500" y="7512713"/>
            <a:ext cx="241300" cy="696913"/>
          </a:xfrm>
          <a:prstGeom prst="line">
            <a:avLst/>
          </a:prstGeom>
          <a:noFill/>
          <a:ln w="25400">
            <a:solidFill>
              <a:schemeClr val="accent5">
                <a:lumMod val="20000"/>
                <a:lumOff val="80000"/>
              </a:schemeClr>
            </a:solidFill>
            <a:round/>
            <a:headEnd/>
            <a:tailEnd type="triangle" w="lg" len="lg"/>
          </a:ln>
          <a:effectLst>
            <a:outerShdw dist="17961" dir="2700000" algn="ctr" rotWithShape="0">
              <a:schemeClr val="bg1">
                <a:lumMod val="85000"/>
                <a:lumOff val="15000"/>
              </a:schemeClr>
            </a:outerShdw>
          </a:effectLst>
        </p:spPr>
        <p:txBody>
          <a:bodyPr anchor="ctr"/>
          <a:lstStyle/>
          <a:p>
            <a:pPr>
              <a:defRPr/>
            </a:pPr>
            <a:endParaRPr lang="bg-BG"/>
          </a:p>
        </p:txBody>
      </p:sp>
      <p:sp>
        <p:nvSpPr>
          <p:cNvPr id="17" name="Rectangle 3">
            <a:extLst>
              <a:ext uri="{FF2B5EF4-FFF2-40B4-BE49-F238E27FC236}">
                <a16:creationId xmlns:a16="http://schemas.microsoft.com/office/drawing/2014/main" id="{611B57B2-A690-4378-B475-E950DEE4AAA3}"/>
              </a:ext>
            </a:extLst>
          </p:cNvPr>
          <p:cNvSpPr>
            <a:spLocks noChangeArrowheads="1"/>
          </p:cNvSpPr>
          <p:nvPr/>
        </p:nvSpPr>
        <p:spPr bwMode="auto">
          <a:xfrm>
            <a:off x="9677400" y="3993683"/>
            <a:ext cx="3505200"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Figure</a:t>
            </a:r>
          </a:p>
        </p:txBody>
      </p:sp>
      <p:sp>
        <p:nvSpPr>
          <p:cNvPr id="18" name="Rectangle 4">
            <a:extLst>
              <a:ext uri="{FF2B5EF4-FFF2-40B4-BE49-F238E27FC236}">
                <a16:creationId xmlns:a16="http://schemas.microsoft.com/office/drawing/2014/main" id="{B5210D2D-0CB5-488F-8B4C-2E91F2D501B8}"/>
              </a:ext>
            </a:extLst>
          </p:cNvPr>
          <p:cNvSpPr>
            <a:spLocks noChangeArrowheads="1"/>
          </p:cNvSpPr>
          <p:nvPr/>
        </p:nvSpPr>
        <p:spPr bwMode="auto">
          <a:xfrm>
            <a:off x="9677400" y="4374683"/>
            <a:ext cx="3505200" cy="38099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spcBef>
                <a:spcPts val="0"/>
              </a:spcBef>
              <a:buClr>
                <a:schemeClr val="accent5">
                  <a:lumMod val="40000"/>
                  <a:lumOff val="60000"/>
                </a:schemeClr>
              </a:buClr>
              <a:buSzPct val="70000"/>
            </a:pPr>
            <a:endParaRPr lang="en-US" sz="24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Rectangle 3">
            <a:extLst>
              <a:ext uri="{FF2B5EF4-FFF2-40B4-BE49-F238E27FC236}">
                <a16:creationId xmlns:a16="http://schemas.microsoft.com/office/drawing/2014/main" id="{946C9E9E-D9D1-4B6F-883A-20EBB203D9AD}"/>
              </a:ext>
            </a:extLst>
          </p:cNvPr>
          <p:cNvSpPr>
            <a:spLocks noChangeArrowheads="1"/>
          </p:cNvSpPr>
          <p:nvPr/>
        </p:nvSpPr>
        <p:spPr bwMode="auto">
          <a:xfrm>
            <a:off x="9372600" y="6064913"/>
            <a:ext cx="1828800"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Square</a:t>
            </a:r>
          </a:p>
        </p:txBody>
      </p:sp>
      <p:sp>
        <p:nvSpPr>
          <p:cNvPr id="20" name="Rectangle 4">
            <a:extLst>
              <a:ext uri="{FF2B5EF4-FFF2-40B4-BE49-F238E27FC236}">
                <a16:creationId xmlns:a16="http://schemas.microsoft.com/office/drawing/2014/main" id="{7CE38F6E-0320-4529-9775-17DCB0462FB2}"/>
              </a:ext>
            </a:extLst>
          </p:cNvPr>
          <p:cNvSpPr>
            <a:spLocks noChangeArrowheads="1"/>
          </p:cNvSpPr>
          <p:nvPr/>
        </p:nvSpPr>
        <p:spPr bwMode="auto">
          <a:xfrm>
            <a:off x="9372600" y="6445913"/>
            <a:ext cx="1828800" cy="9144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-size : int</a:t>
            </a:r>
          </a:p>
        </p:txBody>
      </p:sp>
      <p:sp>
        <p:nvSpPr>
          <p:cNvPr id="21" name="Rectangle 5">
            <a:extLst>
              <a:ext uri="{FF2B5EF4-FFF2-40B4-BE49-F238E27FC236}">
                <a16:creationId xmlns:a16="http://schemas.microsoft.com/office/drawing/2014/main" id="{47089C93-AC63-4B4C-887E-8BD56B1F3777}"/>
              </a:ext>
            </a:extLst>
          </p:cNvPr>
          <p:cNvSpPr>
            <a:spLocks noChangeArrowheads="1"/>
          </p:cNvSpPr>
          <p:nvPr/>
        </p:nvSpPr>
        <p:spPr bwMode="auto">
          <a:xfrm>
            <a:off x="9372600" y="7360313"/>
            <a:ext cx="1828800" cy="3048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2" name="Rectangle 3">
            <a:extLst>
              <a:ext uri="{FF2B5EF4-FFF2-40B4-BE49-F238E27FC236}">
                <a16:creationId xmlns:a16="http://schemas.microsoft.com/office/drawing/2014/main" id="{1733D588-8897-468D-B2AE-CADCB6B6CB25}"/>
              </a:ext>
            </a:extLst>
          </p:cNvPr>
          <p:cNvSpPr>
            <a:spLocks noChangeArrowheads="1"/>
          </p:cNvSpPr>
          <p:nvPr/>
        </p:nvSpPr>
        <p:spPr bwMode="auto">
          <a:xfrm>
            <a:off x="11506200" y="6064913"/>
            <a:ext cx="1905000" cy="3810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Circle</a:t>
            </a:r>
          </a:p>
        </p:txBody>
      </p:sp>
      <p:sp>
        <p:nvSpPr>
          <p:cNvPr id="23" name="Rectangle 4">
            <a:extLst>
              <a:ext uri="{FF2B5EF4-FFF2-40B4-BE49-F238E27FC236}">
                <a16:creationId xmlns:a16="http://schemas.microsoft.com/office/drawing/2014/main" id="{C171109B-6B3E-4E00-B2B5-31742EC58435}"/>
              </a:ext>
            </a:extLst>
          </p:cNvPr>
          <p:cNvSpPr>
            <a:spLocks noChangeArrowheads="1"/>
          </p:cNvSpPr>
          <p:nvPr/>
        </p:nvSpPr>
        <p:spPr bwMode="auto">
          <a:xfrm>
            <a:off x="11506200" y="6445913"/>
            <a:ext cx="1905000" cy="9144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-x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-y : int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-radius: int</a:t>
            </a:r>
          </a:p>
        </p:txBody>
      </p:sp>
      <p:sp>
        <p:nvSpPr>
          <p:cNvPr id="24" name="Rectangle 5">
            <a:extLst>
              <a:ext uri="{FF2B5EF4-FFF2-40B4-BE49-F238E27FC236}">
                <a16:creationId xmlns:a16="http://schemas.microsoft.com/office/drawing/2014/main" id="{12E0B312-B72C-4E49-B70F-861042896B67}"/>
              </a:ext>
            </a:extLst>
          </p:cNvPr>
          <p:cNvSpPr>
            <a:spLocks noChangeArrowheads="1"/>
          </p:cNvSpPr>
          <p:nvPr/>
        </p:nvSpPr>
        <p:spPr bwMode="auto">
          <a:xfrm>
            <a:off x="11506200" y="7360313"/>
            <a:ext cx="1905000" cy="30480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5" name="Line 35">
            <a:extLst>
              <a:ext uri="{FF2B5EF4-FFF2-40B4-BE49-F238E27FC236}">
                <a16:creationId xmlns:a16="http://schemas.microsoft.com/office/drawing/2014/main" id="{F99010A1-01DC-4EA9-8C9E-1BC67F1EA0BD}"/>
              </a:ext>
            </a:extLst>
          </p:cNvPr>
          <p:cNvSpPr>
            <a:spLocks noChangeShapeType="1"/>
          </p:cNvSpPr>
          <p:nvPr/>
        </p:nvSpPr>
        <p:spPr bwMode="auto">
          <a:xfrm>
            <a:off x="10287000" y="5373237"/>
            <a:ext cx="2521" cy="691675"/>
          </a:xfrm>
          <a:prstGeom prst="line">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Freeform 37">
            <a:extLst>
              <a:ext uri="{FF2B5EF4-FFF2-40B4-BE49-F238E27FC236}">
                <a16:creationId xmlns:a16="http://schemas.microsoft.com/office/drawing/2014/main" id="{166B0B23-1D56-4227-A514-86F27300A93C}"/>
              </a:ext>
            </a:extLst>
          </p:cNvPr>
          <p:cNvSpPr>
            <a:spLocks/>
          </p:cNvSpPr>
          <p:nvPr/>
        </p:nvSpPr>
        <p:spPr bwMode="auto">
          <a:xfrm>
            <a:off x="10173552" y="5196658"/>
            <a:ext cx="226895" cy="176580"/>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7" name="Line 35">
            <a:extLst>
              <a:ext uri="{FF2B5EF4-FFF2-40B4-BE49-F238E27FC236}">
                <a16:creationId xmlns:a16="http://schemas.microsoft.com/office/drawing/2014/main" id="{38F19625-37DE-41C4-9A38-86D08B82ED84}"/>
              </a:ext>
            </a:extLst>
          </p:cNvPr>
          <p:cNvSpPr>
            <a:spLocks noChangeShapeType="1"/>
          </p:cNvSpPr>
          <p:nvPr/>
        </p:nvSpPr>
        <p:spPr bwMode="auto">
          <a:xfrm>
            <a:off x="12376150" y="5373237"/>
            <a:ext cx="2521" cy="691675"/>
          </a:xfrm>
          <a:prstGeom prst="line">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Freeform 37">
            <a:extLst>
              <a:ext uri="{FF2B5EF4-FFF2-40B4-BE49-F238E27FC236}">
                <a16:creationId xmlns:a16="http://schemas.microsoft.com/office/drawing/2014/main" id="{FBCB9E7C-9DEA-47D3-975D-2E347E392E6D}"/>
              </a:ext>
            </a:extLst>
          </p:cNvPr>
          <p:cNvSpPr>
            <a:spLocks/>
          </p:cNvSpPr>
          <p:nvPr/>
        </p:nvSpPr>
        <p:spPr bwMode="auto">
          <a:xfrm>
            <a:off x="12262702" y="5196658"/>
            <a:ext cx="226895" cy="176580"/>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0">
            <a:noAutofit/>
          </a:bodyPr>
          <a:lstStyle/>
          <a:p>
            <a:pPr algn="ctr" eaLnBrk="0" hangingPunct="0">
              <a:lnSpc>
                <a:spcPts val="3000"/>
              </a:lnSpc>
              <a:spcBef>
                <a:spcPts val="0"/>
              </a:spcBef>
              <a:buClr>
                <a:schemeClr val="accent5">
                  <a:lumMod val="40000"/>
                  <a:lumOff val="60000"/>
                </a:schemeClr>
              </a:buClr>
              <a:buSzPct val="70000"/>
            </a:pP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Rectangle 5">
            <a:extLst>
              <a:ext uri="{FF2B5EF4-FFF2-40B4-BE49-F238E27FC236}">
                <a16:creationId xmlns:a16="http://schemas.microsoft.com/office/drawing/2014/main" id="{487B92ED-F2B9-424A-888B-C3B5C211D00A}"/>
              </a:ext>
            </a:extLst>
          </p:cNvPr>
          <p:cNvSpPr>
            <a:spLocks noChangeArrowheads="1"/>
          </p:cNvSpPr>
          <p:nvPr/>
        </p:nvSpPr>
        <p:spPr bwMode="auto">
          <a:xfrm>
            <a:off x="9677400" y="4755683"/>
            <a:ext cx="3505200" cy="42023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chor="ctr" anchorCtr="1">
            <a:noAutofit/>
          </a:bodyPr>
          <a:lstStyle/>
          <a:p>
            <a:pPr algn="ctr" eaLnBrk="0" hangingPunct="0">
              <a:lnSpc>
                <a:spcPts val="3000"/>
              </a:lnSpc>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+CalcSurface() : double</a:t>
            </a:r>
          </a:p>
        </p:txBody>
      </p:sp>
    </p:spTree>
    <p:extLst>
      <p:ext uri="{BB962C8B-B14F-4D97-AF65-F5344CB8AC3E}">
        <p14:creationId xmlns:p14="http://schemas.microsoft.com/office/powerpoint/2010/main" val="380424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24</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GB" sz="5400" b="1" i="1" kern="1200" dirty="0">
                <a:solidFill>
                  <a:schemeClr val="accent4"/>
                </a:solidFill>
                <a:latin typeface="Calibri"/>
              </a:rPr>
              <a:t>How to achieve polymorphism</a:t>
            </a:r>
            <a:endParaRPr lang="en-US" sz="5400" b="1" i="1" kern="1200" dirty="0">
              <a:solidFill>
                <a:schemeClr val="accent4"/>
              </a:solidFill>
              <a:latin typeface="Calibri"/>
            </a:endParaRP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3416320"/>
          </a:xfrm>
          <a:prstGeom prst="rect">
            <a:avLst/>
          </a:prstGeom>
        </p:spPr>
        <p:txBody>
          <a:bodyPr wrap="square">
            <a:spAutoFit/>
          </a:bodyPr>
          <a:lstStyle/>
          <a:p>
            <a:pPr marL="571500" lvl="1" indent="-571500" algn="l">
              <a:buFont typeface="Arial" panose="020B0604020202020204" pitchFamily="34" charset="0"/>
              <a:buChar char="•"/>
            </a:pPr>
            <a:r>
              <a:rPr lang="en-GB" sz="3200" dirty="0">
                <a:solidFill>
                  <a:schemeClr val="accent4">
                    <a:lumMod val="60000"/>
                    <a:lumOff val="40000"/>
                  </a:schemeClr>
                </a:solidFill>
              </a:rPr>
              <a:t>Abstract operations are defined in a base class(declared as abstract or virtual) and implemented in child classes</a:t>
            </a:r>
          </a:p>
          <a:p>
            <a:pPr marL="571500" lvl="1" indent="-571500" algn="l">
              <a:buFont typeface="Arial" panose="020B0604020202020204" pitchFamily="34" charset="0"/>
              <a:buChar char="•"/>
            </a:pPr>
            <a:endParaRPr lang="en-GB" sz="3200" dirty="0">
              <a:solidFill>
                <a:schemeClr val="accent4">
                  <a:lumMod val="60000"/>
                  <a:lumOff val="40000"/>
                </a:schemeClr>
              </a:solidFill>
            </a:endParaRPr>
          </a:p>
          <a:p>
            <a:pPr marL="571500" lvl="1" indent="-571500" algn="l">
              <a:buFont typeface="Arial" panose="020B0604020202020204" pitchFamily="34" charset="0"/>
              <a:buChar char="•"/>
            </a:pPr>
            <a:r>
              <a:rPr lang="en-GB" sz="3200" dirty="0">
                <a:solidFill>
                  <a:schemeClr val="accent4">
                    <a:lumMod val="60000"/>
                    <a:lumOff val="40000"/>
                  </a:schemeClr>
                </a:solidFill>
              </a:rPr>
              <a:t>Abstract operations are defined in an interface and implemented in a class, which implements the interface</a:t>
            </a: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34073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25</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1779985" y="4696655"/>
            <a:ext cx="18364201" cy="2308324"/>
          </a:xfrm>
          <a:prstGeom prst="rect">
            <a:avLst/>
          </a:prstGeom>
        </p:spPr>
        <p:txBody>
          <a:bodyPr wrap="square">
            <a:spAutoFit/>
          </a:bodyPr>
          <a:lstStyle/>
          <a:p>
            <a:pPr lvl="0" defTabSz="914400" hangingPunct="1"/>
            <a:r>
              <a:rPr lang="en-GB" sz="7200" b="1" i="1" kern="1200" dirty="0">
                <a:solidFill>
                  <a:schemeClr val="accent4"/>
                </a:solidFill>
                <a:latin typeface="Calibri"/>
              </a:rPr>
              <a:t>Polymorphism Demo</a:t>
            </a:r>
            <a:endParaRPr lang="en-US" sz="7200" b="1" i="1" kern="1200" dirty="0">
              <a:solidFill>
                <a:schemeClr val="accent4"/>
              </a:solidFill>
              <a:latin typeface="Calibri"/>
            </a:endParaRPr>
          </a:p>
          <a:p>
            <a:pPr marL="742950" lvl="3" indent="-742950" algn="l" defTabSz="914400" hangingPunct="1">
              <a:buAutoNum type="arabicPeriod"/>
            </a:pPr>
            <a:endParaRPr lang="en-US" sz="72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954107"/>
          </a:xfrm>
          <a:prstGeom prst="rect">
            <a:avLst/>
          </a:prstGeom>
        </p:spPr>
        <p:txBody>
          <a:bodyPr wrap="square">
            <a:spAutoFit/>
          </a:bodyPr>
          <a:lstStyle/>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195062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 xmlns:ma14="http://schemas.microsoft.com/office/mac/drawingml/2011/main"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dirty="0">
                <a:ln>
                  <a:noFill/>
                </a:ln>
                <a:solidFill>
                  <a:schemeClr val="bg1"/>
                </a:solidFill>
                <a:effectLst/>
                <a:uFillTx/>
                <a:latin typeface="Roboto Condensed Light"/>
                <a:sym typeface="Helvetica"/>
              </a:rPr>
              <a:t>Exception handling</a:t>
            </a:r>
          </a:p>
        </p:txBody>
      </p:sp>
    </p:spTree>
    <p:extLst>
      <p:ext uri="{BB962C8B-B14F-4D97-AF65-F5344CB8AC3E}">
        <p14:creationId xmlns:p14="http://schemas.microsoft.com/office/powerpoint/2010/main" val="307414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27</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2223278"/>
            <a:ext cx="18364201" cy="923330"/>
          </a:xfrm>
          <a:prstGeom prst="rect">
            <a:avLst/>
          </a:prstGeom>
        </p:spPr>
        <p:txBody>
          <a:bodyPr wrap="square">
            <a:spAutoFit/>
          </a:bodyPr>
          <a:lstStyle/>
          <a:p>
            <a:pPr lvl="0" defTabSz="914400" hangingPunct="1"/>
            <a:r>
              <a:rPr lang="en-GB" sz="5400" b="1" i="1" kern="1200" dirty="0">
                <a:solidFill>
                  <a:schemeClr val="accent4"/>
                </a:solidFill>
                <a:latin typeface="Calibri"/>
              </a:rPr>
              <a:t>Exception handling</a:t>
            </a: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4064891" y="4671377"/>
            <a:ext cx="16501613" cy="2739211"/>
          </a:xfrm>
          <a:prstGeom prst="rect">
            <a:avLst/>
          </a:prstGeom>
        </p:spPr>
        <p:txBody>
          <a:bodyPr wrap="square">
            <a:spAutoFit/>
          </a:bodyPr>
          <a:lstStyle/>
          <a:p>
            <a:pPr marL="457200" indent="-457200" algn="l">
              <a:buFont typeface="Arial" panose="020B0604020202020204" pitchFamily="34" charset="0"/>
              <a:buChar char="•"/>
            </a:pPr>
            <a:r>
              <a:rPr lang="en-US" sz="3200" dirty="0">
                <a:solidFill>
                  <a:schemeClr val="accent4">
                    <a:lumMod val="60000"/>
                    <a:lumOff val="40000"/>
                  </a:schemeClr>
                </a:solidFill>
              </a:rPr>
              <a:t>In OOP exception handling is the main paradigm for error handling</a:t>
            </a:r>
          </a:p>
          <a:p>
            <a:pPr marL="571500" lvl="1" indent="-571500" algn="l">
              <a:buFont typeface="Arial" panose="020B0604020202020204" pitchFamily="34" charset="0"/>
              <a:buChar char="•"/>
            </a:pPr>
            <a:endParaRPr lang="en-GB" sz="3200" dirty="0">
              <a:solidFill>
                <a:schemeClr val="accent4">
                  <a:lumMod val="60000"/>
                  <a:lumOff val="40000"/>
                </a:schemeClr>
              </a:solidFill>
            </a:endParaRPr>
          </a:p>
          <a:p>
            <a:pPr marL="457200" indent="-457200" algn="l">
              <a:spcBef>
                <a:spcPts val="2400"/>
              </a:spcBef>
              <a:buFont typeface="Arial" panose="020B0604020202020204" pitchFamily="34" charset="0"/>
              <a:buChar char="•"/>
            </a:pPr>
            <a:r>
              <a:rPr lang="en-US" sz="3200" dirty="0">
                <a:solidFill>
                  <a:schemeClr val="accent4">
                    <a:lumMod val="60000"/>
                    <a:lumOff val="40000"/>
                  </a:schemeClr>
                </a:solidFill>
              </a:rPr>
              <a:t>Exceptions are handled though the </a:t>
            </a:r>
            <a:r>
              <a:rPr lang="en-US" sz="3200" dirty="0">
                <a:solidFill>
                  <a:schemeClr val="accent4">
                    <a:lumMod val="60000"/>
                    <a:lumOff val="40000"/>
                  </a:schemeClr>
                </a:solidFill>
                <a:latin typeface="Consolas" panose="020B0609020204030204" pitchFamily="49" charset="0"/>
                <a:cs typeface="Consolas" panose="020B0609020204030204" pitchFamily="49" charset="0"/>
              </a:rPr>
              <a:t>try-catch-finally</a:t>
            </a:r>
            <a:r>
              <a:rPr lang="en-US" sz="3200" dirty="0">
                <a:solidFill>
                  <a:schemeClr val="accent4">
                    <a:lumMod val="60000"/>
                    <a:lumOff val="40000"/>
                  </a:schemeClr>
                </a:solidFill>
              </a:rPr>
              <a:t> constructs</a:t>
            </a:r>
          </a:p>
          <a:p>
            <a:pPr marL="571500" lvl="1" indent="-571500" algn="l">
              <a:buFont typeface="Arial" panose="020B0604020202020204" pitchFamily="34" charset="0"/>
              <a:buChar char="•"/>
            </a:pPr>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spTree>
    <p:extLst>
      <p:ext uri="{BB962C8B-B14F-4D97-AF65-F5344CB8AC3E}">
        <p14:creationId xmlns:p14="http://schemas.microsoft.com/office/powerpoint/2010/main" val="45769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28</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923330"/>
          </a:xfrm>
          <a:prstGeom prst="rect">
            <a:avLst/>
          </a:prstGeom>
        </p:spPr>
        <p:txBody>
          <a:bodyPr wrap="square">
            <a:spAutoFit/>
          </a:bodyPr>
          <a:lstStyle/>
          <a:p>
            <a:pPr lvl="0" defTabSz="914400" hangingPunct="1"/>
            <a:r>
              <a:rPr lang="en-GB" sz="5400" b="1" i="1" kern="1200" dirty="0">
                <a:solidFill>
                  <a:schemeClr val="accent4"/>
                </a:solidFill>
                <a:latin typeface="Calibri"/>
              </a:rPr>
              <a:t>Exceptions hierarchy</a:t>
            </a:r>
            <a:endParaRPr lang="en-US" sz="4400" b="1" kern="1200" dirty="0">
              <a:solidFill>
                <a:schemeClr val="accent4">
                  <a:lumMod val="60000"/>
                  <a:lumOff val="40000"/>
                </a:schemeClr>
              </a:solidFill>
              <a:latin typeface="Calibri"/>
            </a:endParaRPr>
          </a:p>
        </p:txBody>
      </p:sp>
      <p:sp>
        <p:nvSpPr>
          <p:cNvPr id="2" name="Rectangle 1">
            <a:extLst>
              <a:ext uri="{FF2B5EF4-FFF2-40B4-BE49-F238E27FC236}">
                <a16:creationId xmlns:a16="http://schemas.microsoft.com/office/drawing/2014/main" id="{06EC788D-54D8-40DE-A4B0-6E64330B69F4}"/>
              </a:ext>
            </a:extLst>
          </p:cNvPr>
          <p:cNvSpPr/>
          <p:nvPr/>
        </p:nvSpPr>
        <p:spPr>
          <a:xfrm>
            <a:off x="3750098" y="3547115"/>
            <a:ext cx="16501613" cy="1446550"/>
          </a:xfrm>
          <a:prstGeom prst="rect">
            <a:avLst/>
          </a:prstGeom>
        </p:spPr>
        <p:txBody>
          <a:bodyPr wrap="square">
            <a:spAutoFit/>
          </a:bodyPr>
          <a:lstStyle/>
          <a:p>
            <a:pPr marL="457200" indent="-457200" algn="l">
              <a:buFont typeface="Arial" panose="020B0604020202020204" pitchFamily="34" charset="0"/>
              <a:buChar char="•"/>
            </a:pPr>
            <a:r>
              <a:rPr lang="en-US" sz="3200" dirty="0">
                <a:solidFill>
                  <a:schemeClr val="accent4">
                    <a:lumMod val="60000"/>
                    <a:lumOff val="40000"/>
                  </a:schemeClr>
                </a:solidFill>
              </a:rPr>
              <a:t>Exceptions in .NET Framework are organized in a object-oriented in class hierarchy</a:t>
            </a:r>
            <a:endParaRPr lang="en-US" sz="3200" dirty="0">
              <a:solidFill>
                <a:schemeClr val="accent5">
                  <a:lumMod val="20000"/>
                  <a:lumOff val="80000"/>
                </a:schemeClr>
              </a:solidFill>
            </a:endParaRPr>
          </a:p>
          <a:p>
            <a:pPr lvl="1" algn="l"/>
            <a:endParaRPr lang="en-US" sz="2800" noProof="1">
              <a:solidFill>
                <a:schemeClr val="accent4">
                  <a:lumMod val="60000"/>
                  <a:lumOff val="40000"/>
                </a:schemeClr>
              </a:solidFill>
              <a:latin typeface="Consolas" pitchFamily="49" charset="0"/>
              <a:cs typeface="Consolas" pitchFamily="49" charset="0"/>
            </a:endParaRPr>
          </a:p>
          <a:p>
            <a:pPr lvl="1"/>
            <a:endParaRPr lang="en-US" sz="2800" noProof="1">
              <a:solidFill>
                <a:schemeClr val="accent4">
                  <a:lumMod val="60000"/>
                  <a:lumOff val="40000"/>
                </a:schemeClr>
              </a:solidFill>
              <a:latin typeface="Consolas" pitchFamily="49" charset="0"/>
              <a:cs typeface="Consolas" pitchFamily="49" charset="0"/>
            </a:endParaRPr>
          </a:p>
        </p:txBody>
      </p:sp>
      <p:pic>
        <p:nvPicPr>
          <p:cNvPr id="7" name="Picture 4" descr="Exceptions-Hierarchy">
            <a:extLst>
              <a:ext uri="{FF2B5EF4-FFF2-40B4-BE49-F238E27FC236}">
                <a16:creationId xmlns:a16="http://schemas.microsoft.com/office/drawing/2014/main" id="{96A67B42-EDF1-4AD6-976A-B12DD0DCF0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039" t="-4600" r="-1981" b="-4447"/>
          <a:stretch>
            <a:fillRect/>
          </a:stretch>
        </p:blipFill>
        <p:spPr bwMode="auto">
          <a:xfrm>
            <a:off x="5754863" y="4993665"/>
            <a:ext cx="11643637" cy="5651838"/>
          </a:xfrm>
          <a:prstGeom prst="roundRect">
            <a:avLst>
              <a:gd name="adj" fmla="val 4241"/>
            </a:avLst>
          </a:prstGeom>
          <a:solidFill>
            <a:schemeClr val="accent5">
              <a:lumMod val="20000"/>
              <a:lumOff val="80000"/>
            </a:schemeClr>
          </a:solidFill>
          <a:ln w="3175" algn="ctr">
            <a:noFill/>
            <a:miter lim="800000"/>
            <a:headEnd/>
            <a:tailEnd/>
          </a:ln>
          <a:effectLst/>
        </p:spPr>
      </p:pic>
    </p:spTree>
    <p:extLst>
      <p:ext uri="{BB962C8B-B14F-4D97-AF65-F5344CB8AC3E}">
        <p14:creationId xmlns:p14="http://schemas.microsoft.com/office/powerpoint/2010/main" val="100321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29</a:t>
            </a:fld>
            <a:endParaRPr/>
          </a:p>
        </p:txBody>
      </p:sp>
      <p:pic>
        <p:nvPicPr>
          <p:cNvPr id="1026" name="Picture 2" descr="http://boosterland.com/wp-content/uploads/2013/09/iStock_000021271067Medi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6665" y="1604834"/>
            <a:ext cx="6960646" cy="92480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788228" y="5628692"/>
            <a:ext cx="11430000" cy="1200329"/>
          </a:xfrm>
          <a:prstGeom prst="rect">
            <a:avLst/>
          </a:prstGeom>
        </p:spPr>
        <p:txBody>
          <a:bodyPr>
            <a:spAutoFit/>
          </a:bodyPr>
          <a:lstStyle/>
          <a:p>
            <a:pPr algn="l">
              <a:lnSpc>
                <a:spcPct val="90000"/>
              </a:lnSpc>
              <a:defRPr sz="2000" cap="all">
                <a:solidFill>
                  <a:srgbClr val="F06623"/>
                </a:solidFill>
                <a:latin typeface="Roboto Condensed Regular"/>
                <a:ea typeface="Roboto Condensed Regular"/>
                <a:cs typeface="Roboto Condensed Regular"/>
                <a:sym typeface="Roboto Condensed Regular"/>
              </a:defRPr>
            </a:pPr>
            <a:r>
              <a:rPr lang="en-US" sz="8000" dirty="0"/>
              <a:t>Any Questions</a:t>
            </a:r>
          </a:p>
        </p:txBody>
      </p:sp>
      <p:grpSp>
        <p:nvGrpSpPr>
          <p:cNvPr id="5" name="Group 4"/>
          <p:cNvGrpSpPr/>
          <p:nvPr/>
        </p:nvGrpSpPr>
        <p:grpSpPr>
          <a:xfrm>
            <a:off x="4849470" y="1772532"/>
            <a:ext cx="13307518" cy="1054897"/>
            <a:chOff x="4289686" y="2290775"/>
            <a:chExt cx="13307518" cy="1054897"/>
          </a:xfrm>
        </p:grpSpPr>
        <p:sp>
          <p:nvSpPr>
            <p:cNvPr id="6" name="Rectangle 5"/>
            <p:cNvSpPr/>
            <p:nvPr/>
          </p:nvSpPr>
          <p:spPr>
            <a:xfrm>
              <a:off x="4289686" y="2760689"/>
              <a:ext cx="13307518" cy="535531"/>
            </a:xfrm>
            <a:prstGeom prst="rect">
              <a:avLst/>
            </a:prstGeom>
          </p:spPr>
          <p:txBody>
            <a:bodyPr wrap="square">
              <a:spAutoFit/>
            </a:bodyPr>
            <a:lstStyle/>
            <a:p>
              <a:pPr algn="l">
                <a:lnSpc>
                  <a:spcPct val="90000"/>
                </a:lnSpc>
                <a:defRPr sz="2000" cap="all">
                  <a:solidFill>
                    <a:srgbClr val="F06623"/>
                  </a:solidFill>
                  <a:latin typeface="Roboto Condensed Regular"/>
                  <a:ea typeface="Roboto Condensed Regular"/>
                  <a:cs typeface="Roboto Condensed Regular"/>
                  <a:sym typeface="Roboto Condensed Regular"/>
                </a:defRPr>
              </a:pPr>
              <a:endParaRPr lang="en-GB" sz="3200" b="1" dirty="0">
                <a:latin typeface="Roboto Condensed Light"/>
              </a:endParaRPr>
            </a:p>
          </p:txBody>
        </p:sp>
        <p:pic>
          <p:nvPicPr>
            <p:cNvPr id="7" name="image62.png"/>
            <p:cNvPicPr>
              <a:picLocks noChangeAspect="1"/>
            </p:cNvPicPr>
            <p:nvPr/>
          </p:nvPicPr>
          <p:blipFill>
            <a:blip r:embed="rId3">
              <a:extLst/>
            </a:blip>
            <a:stretch>
              <a:fillRect/>
            </a:stretch>
          </p:blipFill>
          <p:spPr>
            <a:xfrm>
              <a:off x="8757382" y="2290775"/>
              <a:ext cx="1290641" cy="1005445"/>
            </a:xfrm>
            <a:prstGeom prst="rect">
              <a:avLst/>
            </a:prstGeom>
            <a:ln w="12700">
              <a:miter lim="400000"/>
            </a:ln>
          </p:spPr>
        </p:pic>
        <p:pic>
          <p:nvPicPr>
            <p:cNvPr id="8" name="image64.png"/>
            <p:cNvPicPr>
              <a:picLocks noChangeAspect="1"/>
            </p:cNvPicPr>
            <p:nvPr/>
          </p:nvPicPr>
          <p:blipFill>
            <a:blip r:embed="rId4">
              <a:extLst/>
            </a:blip>
            <a:stretch>
              <a:fillRect/>
            </a:stretch>
          </p:blipFill>
          <p:spPr>
            <a:xfrm>
              <a:off x="7420765" y="2437131"/>
              <a:ext cx="859089" cy="859089"/>
            </a:xfrm>
            <a:prstGeom prst="rect">
              <a:avLst/>
            </a:prstGeom>
            <a:ln w="12700">
              <a:miter lim="400000"/>
            </a:ln>
          </p:spPr>
        </p:pic>
        <p:pic>
          <p:nvPicPr>
            <p:cNvPr id="9" name="image42.png"/>
            <p:cNvPicPr>
              <a:picLocks noChangeAspect="1"/>
            </p:cNvPicPr>
            <p:nvPr/>
          </p:nvPicPr>
          <p:blipFill>
            <a:blip r:embed="rId5">
              <a:extLst/>
            </a:blip>
            <a:stretch>
              <a:fillRect/>
            </a:stretch>
          </p:blipFill>
          <p:spPr>
            <a:xfrm>
              <a:off x="10400580" y="2392912"/>
              <a:ext cx="1085729" cy="903308"/>
            </a:xfrm>
            <a:prstGeom prst="rect">
              <a:avLst/>
            </a:prstGeom>
            <a:ln w="12700">
              <a:miter lim="400000"/>
            </a:ln>
          </p:spPr>
        </p:pic>
        <p:pic>
          <p:nvPicPr>
            <p:cNvPr id="10" name="image43.png"/>
            <p:cNvPicPr>
              <a:picLocks noChangeAspect="1"/>
            </p:cNvPicPr>
            <p:nvPr/>
          </p:nvPicPr>
          <p:blipFill>
            <a:blip r:embed="rId6">
              <a:extLst/>
            </a:blip>
            <a:stretch>
              <a:fillRect/>
            </a:stretch>
          </p:blipFill>
          <p:spPr>
            <a:xfrm>
              <a:off x="11886238" y="2516969"/>
              <a:ext cx="799328" cy="699411"/>
            </a:xfrm>
            <a:prstGeom prst="rect">
              <a:avLst/>
            </a:prstGeom>
            <a:ln w="12700">
              <a:miter lim="400000"/>
            </a:ln>
          </p:spPr>
        </p:pic>
        <p:pic>
          <p:nvPicPr>
            <p:cNvPr id="11" name="image44.png"/>
            <p:cNvPicPr>
              <a:picLocks noChangeAspect="1"/>
            </p:cNvPicPr>
            <p:nvPr/>
          </p:nvPicPr>
          <p:blipFill>
            <a:blip r:embed="rId7">
              <a:extLst/>
            </a:blip>
            <a:stretch>
              <a:fillRect/>
            </a:stretch>
          </p:blipFill>
          <p:spPr>
            <a:xfrm>
              <a:off x="13135668" y="2343459"/>
              <a:ext cx="938739" cy="1002213"/>
            </a:xfrm>
            <a:prstGeom prst="rect">
              <a:avLst/>
            </a:prstGeom>
            <a:ln w="12700">
              <a:miter lim="400000"/>
            </a:ln>
          </p:spPr>
        </p:pic>
      </p:grpSp>
      <p:sp>
        <p:nvSpPr>
          <p:cNvPr id="12" name="Shape 372"/>
          <p:cNvSpPr/>
          <p:nvPr/>
        </p:nvSpPr>
        <p:spPr>
          <a:xfrm>
            <a:off x="377310" y="294913"/>
            <a:ext cx="1269578"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r>
              <a:rPr lang="en-US" sz="4400" i="0" cap="none" spc="0" dirty="0">
                <a:solidFill>
                  <a:schemeClr val="bg1"/>
                </a:solidFill>
                <a:latin typeface="Roboto Condensed Light"/>
                <a:ea typeface="+mn-ea"/>
                <a:cs typeface="+mn-cs"/>
                <a:sym typeface="Helvetica"/>
              </a:rPr>
              <a:t>Q&amp;A</a:t>
            </a:r>
            <a:endParaRPr sz="4400" i="0" cap="none" spc="0" dirty="0">
              <a:solidFill>
                <a:schemeClr val="bg1"/>
              </a:solidFill>
              <a:latin typeface="Roboto Condensed Light"/>
              <a:ea typeface="+mn-ea"/>
              <a:cs typeface="+mn-cs"/>
              <a:sym typeface="Helvetica"/>
            </a:endParaRPr>
          </a:p>
        </p:txBody>
      </p:sp>
    </p:spTree>
    <p:extLst>
      <p:ext uri="{BB962C8B-B14F-4D97-AF65-F5344CB8AC3E}">
        <p14:creationId xmlns:p14="http://schemas.microsoft.com/office/powerpoint/2010/main" val="281927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372"/>
          <p:cNvSpPr/>
          <p:nvPr/>
        </p:nvSpPr>
        <p:spPr>
          <a:xfrm>
            <a:off x="377310" y="294913"/>
            <a:ext cx="2212144"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r>
              <a:rPr lang="en-US" sz="4400" i="0" cap="none" spc="0" dirty="0">
                <a:solidFill>
                  <a:schemeClr val="bg1"/>
                </a:solidFill>
                <a:latin typeface="Roboto Condensed Light"/>
                <a:ea typeface="+mn-ea"/>
                <a:cs typeface="+mn-cs"/>
                <a:sym typeface="Helvetica"/>
              </a:rPr>
              <a:t>Content </a:t>
            </a:r>
            <a:endParaRPr sz="4400" i="0" cap="none" spc="0" dirty="0">
              <a:solidFill>
                <a:schemeClr val="bg1"/>
              </a:solidFill>
              <a:latin typeface="Roboto Condensed Light"/>
              <a:ea typeface="+mn-ea"/>
              <a:cs typeface="+mn-cs"/>
              <a:sym typeface="Helvetica"/>
            </a:endParaRPr>
          </a:p>
        </p:txBody>
      </p:sp>
      <p:sp>
        <p:nvSpPr>
          <p:cNvPr id="3" name="Rectangle 2"/>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Agenda: </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
        <p:nvSpPr>
          <p:cNvPr id="6" name="Rectangle 5">
            <a:extLst>
              <a:ext uri="{FF2B5EF4-FFF2-40B4-BE49-F238E27FC236}">
                <a16:creationId xmlns:a16="http://schemas.microsoft.com/office/drawing/2014/main" id="{DE7C4784-3AC3-4E0D-BC15-743ED91D0EC2}"/>
              </a:ext>
            </a:extLst>
          </p:cNvPr>
          <p:cNvSpPr/>
          <p:nvPr/>
        </p:nvSpPr>
        <p:spPr>
          <a:xfrm>
            <a:off x="5715000" y="4467017"/>
            <a:ext cx="11430000" cy="4832092"/>
          </a:xfrm>
          <a:prstGeom prst="rect">
            <a:avLst/>
          </a:prstGeom>
        </p:spPr>
        <p:txBody>
          <a:bodyPr>
            <a:spAutoFit/>
          </a:bodyPr>
          <a:lstStyle/>
          <a:p>
            <a:pPr marL="742950" lvl="0" indent="-742950" algn="l" defTabSz="914400" hangingPunct="1">
              <a:buAutoNum type="arabicPeriod"/>
            </a:pPr>
            <a:r>
              <a:rPr lang="en-US" sz="4400" b="1" kern="1200" dirty="0">
                <a:solidFill>
                  <a:schemeClr val="accent4">
                    <a:lumMod val="60000"/>
                    <a:lumOff val="40000"/>
                  </a:schemeClr>
                </a:solidFill>
                <a:latin typeface="Calibri"/>
              </a:rPr>
              <a:t>What is OOP</a:t>
            </a:r>
          </a:p>
          <a:p>
            <a:pPr marL="742950" lvl="0" indent="-742950" algn="l" defTabSz="914400" hangingPunct="1">
              <a:buAutoNum type="arabicPeriod"/>
            </a:pPr>
            <a:r>
              <a:rPr lang="en-GB" sz="4400" b="1" kern="1200" dirty="0">
                <a:solidFill>
                  <a:schemeClr val="accent4">
                    <a:lumMod val="60000"/>
                    <a:lumOff val="40000"/>
                  </a:schemeClr>
                </a:solidFill>
                <a:latin typeface="Calibri"/>
              </a:rPr>
              <a:t>Fundamental principles of OOP</a:t>
            </a:r>
          </a:p>
          <a:p>
            <a:pPr marL="742950" indent="-742950" algn="l" defTabSz="914400" hangingPunct="1">
              <a:buAutoNum type="arabicPeriod"/>
            </a:pPr>
            <a:r>
              <a:rPr lang="en-GB" sz="4400" b="1" kern="1200" dirty="0">
                <a:solidFill>
                  <a:schemeClr val="accent4">
                    <a:lumMod val="60000"/>
                    <a:lumOff val="40000"/>
                  </a:schemeClr>
                </a:solidFill>
                <a:latin typeface="Calibri"/>
              </a:rPr>
              <a:t>Inheritance</a:t>
            </a:r>
          </a:p>
          <a:p>
            <a:pPr marL="742950" indent="-742950" algn="l" defTabSz="914400" hangingPunct="1">
              <a:buAutoNum type="arabicPeriod"/>
            </a:pPr>
            <a:r>
              <a:rPr lang="en-GB" sz="4400" b="1" kern="1200" dirty="0">
                <a:solidFill>
                  <a:schemeClr val="accent4">
                    <a:lumMod val="60000"/>
                    <a:lumOff val="40000"/>
                  </a:schemeClr>
                </a:solidFill>
                <a:latin typeface="Calibri"/>
              </a:rPr>
              <a:t>Abstraction</a:t>
            </a:r>
          </a:p>
          <a:p>
            <a:pPr marL="742950" indent="-742950" algn="l" defTabSz="914400" hangingPunct="1">
              <a:buAutoNum type="arabicPeriod"/>
            </a:pPr>
            <a:r>
              <a:rPr lang="en-GB" sz="4400" b="1" kern="1200" dirty="0">
                <a:solidFill>
                  <a:schemeClr val="accent4">
                    <a:lumMod val="60000"/>
                    <a:lumOff val="40000"/>
                  </a:schemeClr>
                </a:solidFill>
                <a:latin typeface="Calibri"/>
              </a:rPr>
              <a:t>Encapsulation</a:t>
            </a:r>
          </a:p>
          <a:p>
            <a:pPr marL="742950" indent="-742950" algn="l" defTabSz="914400" hangingPunct="1">
              <a:buAutoNum type="arabicPeriod"/>
            </a:pPr>
            <a:r>
              <a:rPr lang="en-GB" sz="4400" b="1" kern="1200" dirty="0">
                <a:solidFill>
                  <a:schemeClr val="accent4">
                    <a:lumMod val="60000"/>
                    <a:lumOff val="40000"/>
                  </a:schemeClr>
                </a:solidFill>
                <a:latin typeface="Calibri"/>
              </a:rPr>
              <a:t>Polymorphism</a:t>
            </a:r>
          </a:p>
          <a:p>
            <a:pPr marL="742950" indent="-742950" algn="l" defTabSz="914400" hangingPunct="1">
              <a:buAutoNum type="arabicPeriod"/>
            </a:pPr>
            <a:r>
              <a:rPr lang="en-GB" sz="4400" b="1" kern="1200" dirty="0">
                <a:solidFill>
                  <a:schemeClr val="accent4">
                    <a:lumMod val="60000"/>
                    <a:lumOff val="40000"/>
                  </a:schemeClr>
                </a:solidFill>
                <a:latin typeface="Calibri"/>
              </a:rPr>
              <a:t>Exception handling</a:t>
            </a:r>
          </a:p>
        </p:txBody>
      </p:sp>
    </p:spTree>
    <p:extLst>
      <p:ext uri="{BB962C8B-B14F-4D97-AF65-F5344CB8AC3E}">
        <p14:creationId xmlns:p14="http://schemas.microsoft.com/office/powerpoint/2010/main" val="404908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30</a:t>
            </a:fld>
            <a:endParaRPr/>
          </a:p>
        </p:txBody>
      </p:sp>
      <p:sp>
        <p:nvSpPr>
          <p:cNvPr id="2" name="Rectangle 1"/>
          <p:cNvSpPr/>
          <p:nvPr/>
        </p:nvSpPr>
        <p:spPr>
          <a:xfrm>
            <a:off x="4917786" y="5156436"/>
            <a:ext cx="13024428" cy="1421928"/>
          </a:xfrm>
          <a:prstGeom prst="rect">
            <a:avLst/>
          </a:prstGeom>
        </p:spPr>
        <p:txBody>
          <a:bodyPr wrap="square">
            <a:spAutoFit/>
          </a:bodyPr>
          <a:lstStyle/>
          <a:p>
            <a:pPr>
              <a:lnSpc>
                <a:spcPct val="90000"/>
              </a:lnSpc>
              <a:defRPr sz="2000" cap="all">
                <a:solidFill>
                  <a:srgbClr val="F06623"/>
                </a:solidFill>
                <a:latin typeface="Roboto Condensed Regular"/>
                <a:ea typeface="Roboto Condensed Regular"/>
                <a:cs typeface="Roboto Condensed Regular"/>
                <a:sym typeface="Roboto Condensed Regular"/>
              </a:defRPr>
            </a:pPr>
            <a:r>
              <a:rPr lang="en-GB" sz="9600" dirty="0"/>
              <a:t>T</a:t>
            </a:r>
            <a:r>
              <a:rPr lang="en-US" sz="9600" dirty="0"/>
              <a:t>HANKS </a:t>
            </a:r>
            <a:r>
              <a:rPr lang="en-US" sz="9600" dirty="0">
                <a:sym typeface="Wingdings" panose="05000000000000000000" pitchFamily="2" charset="2"/>
              </a:rPr>
              <a:t></a:t>
            </a:r>
            <a:endParaRPr lang="en-US" sz="9600" dirty="0"/>
          </a:p>
        </p:txBody>
      </p:sp>
      <p:sp>
        <p:nvSpPr>
          <p:cNvPr id="12" name="Shape 372"/>
          <p:cNvSpPr/>
          <p:nvPr/>
        </p:nvSpPr>
        <p:spPr>
          <a:xfrm>
            <a:off x="377310" y="294913"/>
            <a:ext cx="1269578"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r>
              <a:rPr lang="en-US" sz="4400" i="0" cap="none" spc="0" dirty="0">
                <a:solidFill>
                  <a:schemeClr val="bg1"/>
                </a:solidFill>
                <a:latin typeface="Roboto Condensed Light"/>
                <a:ea typeface="+mn-ea"/>
                <a:cs typeface="+mn-cs"/>
                <a:sym typeface="Helvetica"/>
              </a:rPr>
              <a:t>Q&amp;A</a:t>
            </a:r>
            <a:endParaRPr sz="4400" i="0" cap="none" spc="0" dirty="0">
              <a:solidFill>
                <a:schemeClr val="bg1"/>
              </a:solidFill>
              <a:latin typeface="Roboto Condensed Light"/>
              <a:ea typeface="+mn-ea"/>
              <a:cs typeface="+mn-cs"/>
              <a:sym typeface="Helvetica"/>
            </a:endParaRPr>
          </a:p>
        </p:txBody>
      </p:sp>
    </p:spTree>
    <p:extLst>
      <p:ext uri="{BB962C8B-B14F-4D97-AF65-F5344CB8AC3E}">
        <p14:creationId xmlns:p14="http://schemas.microsoft.com/office/powerpoint/2010/main" val="408933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 xmlns:ma14="http://schemas.microsoft.com/office/mac/drawingml/2011/main"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a:ln>
                  <a:noFill/>
                </a:ln>
                <a:solidFill>
                  <a:schemeClr val="bg1"/>
                </a:solidFill>
                <a:effectLst/>
                <a:uFillTx/>
                <a:latin typeface="Roboto Condensed Light"/>
                <a:sym typeface="Helvetica"/>
              </a:rPr>
              <a:t>What is OOP</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extLst>
      <p:ext uri="{BB962C8B-B14F-4D97-AF65-F5344CB8AC3E}">
        <p14:creationId xmlns:p14="http://schemas.microsoft.com/office/powerpoint/2010/main" val="349755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image68.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3" name="TextBox 2"/>
          <p:cNvSpPr txBox="1"/>
          <p:nvPr/>
        </p:nvSpPr>
        <p:spPr>
          <a:xfrm>
            <a:off x="-97437" y="3844560"/>
            <a:ext cx="11527437" cy="3042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lang="en-GB" sz="9600" dirty="0">
                <a:solidFill>
                  <a:schemeClr val="bg1"/>
                </a:solidFill>
                <a:latin typeface="Roboto Condensed Light"/>
              </a:rPr>
              <a:t>Fundamental principles of OOP</a:t>
            </a:r>
            <a:r>
              <a:rPr kumimoji="0" lang="en-GB" sz="9600" b="0" i="0" u="none" strike="noStrike" cap="none" spc="0" normalizeH="0" dirty="0">
                <a:ln>
                  <a:noFill/>
                </a:ln>
                <a:solidFill>
                  <a:schemeClr val="bg1"/>
                </a:solidFill>
                <a:effectLst/>
                <a:uFillTx/>
                <a:latin typeface="Roboto Condensed Light"/>
                <a:sym typeface="Helvetica"/>
              </a:rPr>
              <a:t> </a:t>
            </a:r>
            <a:endParaRPr kumimoji="0" lang="en-GB" sz="9600" b="0" i="0" u="none" strike="noStrike" cap="none" spc="0" normalizeH="0" baseline="0" dirty="0">
              <a:ln>
                <a:noFill/>
              </a:ln>
              <a:solidFill>
                <a:schemeClr val="bg1"/>
              </a:solidFill>
              <a:effectLst/>
              <a:uFillTx/>
              <a:latin typeface="Roboto Condensed Light"/>
              <a:sym typeface="Helvetic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SB-gate-soccerBall.png"/>
          <p:cNvPicPr>
            <a:picLocks noChangeAspect="1"/>
          </p:cNvPicPr>
          <p:nvPr/>
        </p:nvPicPr>
        <p:blipFill>
          <a:blip r:embed="rId2">
            <a:extLst/>
          </a:blip>
          <a:stretch>
            <a:fillRect/>
          </a:stretch>
        </p:blipFill>
        <p:spPr>
          <a:xfrm>
            <a:off x="0" y="0"/>
            <a:ext cx="22860000" cy="11734800"/>
          </a:xfrm>
          <a:prstGeom prst="rect">
            <a:avLst/>
          </a:prstGeom>
          <a:ln w="12700">
            <a:miter lim="400000"/>
          </a:ln>
        </p:spPr>
      </p:pic>
      <p:sp>
        <p:nvSpPr>
          <p:cNvPr id="280" name="Shape 280"/>
          <p:cNvSpPr/>
          <p:nvPr/>
        </p:nvSpPr>
        <p:spPr>
          <a:xfrm>
            <a:off x="2612507" y="5273619"/>
            <a:ext cx="87837" cy="1187561"/>
          </a:xfrm>
          <a:prstGeom prst="rect">
            <a:avLst/>
          </a:prstGeom>
          <a:ln w="12700">
            <a:miter lim="400000"/>
          </a:ln>
          <a:extLst>
            <a:ext uri="{C572A759-6A51-4108-AA02-DFA0A04FC94B}">
              <ma14:wrappingTextBoxFlag xmlns="" xmlns:ma14="http://schemas.microsoft.com/office/mac/drawingml/2011/main" val="1"/>
            </a:ext>
          </a:extLst>
        </p:spPr>
        <p:txBody>
          <a:bodyPr wrap="none" lIns="43462" tIns="43462" rIns="43462" bIns="43462" anchor="ctr">
            <a:spAutoFit/>
          </a:bodyPr>
          <a:lstStyle/>
          <a:p>
            <a:pPr algn="l">
              <a:lnSpc>
                <a:spcPct val="70000"/>
              </a:lnSpc>
              <a:defRPr sz="10000" i="1" cap="all">
                <a:solidFill>
                  <a:srgbClr val="FFFFFF"/>
                </a:solidFill>
                <a:latin typeface="Roboto Condensed Light"/>
                <a:ea typeface="Roboto Condensed Light"/>
                <a:cs typeface="Roboto Condensed Light"/>
                <a:sym typeface="Roboto Condensed Light"/>
              </a:defRPr>
            </a:pPr>
            <a:endParaRPr dirty="0"/>
          </a:p>
        </p:txBody>
      </p:sp>
      <p:sp>
        <p:nvSpPr>
          <p:cNvPr id="4" name="TextBox 3"/>
          <p:cNvSpPr txBox="1"/>
          <p:nvPr/>
        </p:nvSpPr>
        <p:spPr>
          <a:xfrm>
            <a:off x="1757179" y="4873510"/>
            <a:ext cx="11527437" cy="1565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3462" tIns="43462" rIns="43462" bIns="43462" numCol="1" spcCol="38100" rtlCol="0" anchor="ctr">
            <a:spAutoFit/>
          </a:bodyPr>
          <a:lstStyle/>
          <a:p>
            <a:pPr marL="0" marR="0" indent="0" algn="ctr" defTabSz="706261" rtl="0" fontAlgn="auto" latinLnBrk="0" hangingPunct="0">
              <a:lnSpc>
                <a:spcPct val="100000"/>
              </a:lnSpc>
              <a:spcBef>
                <a:spcPts val="0"/>
              </a:spcBef>
              <a:spcAft>
                <a:spcPts val="0"/>
              </a:spcAft>
              <a:buClrTx/>
              <a:buSzTx/>
              <a:buFontTx/>
              <a:buNone/>
              <a:tabLst/>
            </a:pPr>
            <a:r>
              <a:rPr kumimoji="0" lang="en-GB" sz="9600" b="0" i="0" u="none" strike="noStrike" cap="none" spc="0" normalizeH="0" baseline="0" dirty="0">
                <a:ln>
                  <a:noFill/>
                </a:ln>
                <a:solidFill>
                  <a:schemeClr val="bg1"/>
                </a:solidFill>
                <a:effectLst/>
                <a:uFillTx/>
                <a:latin typeface="Roboto Condensed Light"/>
                <a:sym typeface="Helvetica"/>
              </a:rPr>
              <a:t>Inheritance</a:t>
            </a:r>
          </a:p>
        </p:txBody>
      </p:sp>
    </p:spTree>
    <p:extLst>
      <p:ext uri="{BB962C8B-B14F-4D97-AF65-F5344CB8AC3E}">
        <p14:creationId xmlns:p14="http://schemas.microsoft.com/office/powerpoint/2010/main" val="239448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7</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2" name="Rectangle 1">
            <a:extLst>
              <a:ext uri="{FF2B5EF4-FFF2-40B4-BE49-F238E27FC236}">
                <a16:creationId xmlns:a16="http://schemas.microsoft.com/office/drawing/2014/main" id="{79124117-154F-4086-AB03-A2E554C5DC5E}"/>
              </a:ext>
            </a:extLst>
          </p:cNvPr>
          <p:cNvSpPr/>
          <p:nvPr/>
        </p:nvSpPr>
        <p:spPr>
          <a:xfrm>
            <a:off x="2083634" y="3051245"/>
            <a:ext cx="19637114" cy="6863417"/>
          </a:xfrm>
          <a:prstGeom prst="rect">
            <a:avLst/>
          </a:prstGeom>
        </p:spPr>
        <p:txBody>
          <a:bodyPr wrap="square">
            <a:spAutoFit/>
          </a:bodyPr>
          <a:lstStyle/>
          <a:p>
            <a:pPr marL="571500" indent="-571500" algn="l">
              <a:buFont typeface="Arial" panose="020B0604020202020204" pitchFamily="34" charset="0"/>
              <a:buChar char="•"/>
            </a:pPr>
            <a:r>
              <a:rPr lang="en-US" dirty="0">
                <a:solidFill>
                  <a:schemeClr val="accent4">
                    <a:lumMod val="60000"/>
                    <a:lumOff val="40000"/>
                  </a:schemeClr>
                </a:solidFill>
              </a:rPr>
              <a:t>Inheritance allows child classes to inherit the characteristics of an existing parent (base) class</a:t>
            </a:r>
          </a:p>
          <a:p>
            <a:pPr lvl="4" algn="l">
              <a:buClr>
                <a:srgbClr val="8FD600"/>
              </a:buClr>
            </a:pPr>
            <a:r>
              <a:rPr lang="en-US" dirty="0">
                <a:solidFill>
                  <a:schemeClr val="accent4">
                    <a:lumMod val="60000"/>
                    <a:lumOff val="40000"/>
                  </a:schemeClr>
                </a:solidFill>
              </a:rPr>
              <a:t>		- Attributes (fields and properties)</a:t>
            </a:r>
          </a:p>
          <a:p>
            <a:pPr lvl="6" algn="l">
              <a:buClr>
                <a:srgbClr val="8FD600"/>
              </a:buClr>
            </a:pPr>
            <a:r>
              <a:rPr lang="en-US" dirty="0">
                <a:solidFill>
                  <a:schemeClr val="accent4">
                    <a:lumMod val="60000"/>
                    <a:lumOff val="40000"/>
                  </a:schemeClr>
                </a:solidFill>
              </a:rPr>
              <a:t>		- Operations (methods)</a:t>
            </a:r>
          </a:p>
          <a:p>
            <a:pPr lvl="6" algn="l">
              <a:buClr>
                <a:srgbClr val="8FD600"/>
              </a:buClr>
            </a:pPr>
            <a:endParaRPr lang="en-US" dirty="0">
              <a:solidFill>
                <a:schemeClr val="accent4">
                  <a:lumMod val="60000"/>
                  <a:lumOff val="40000"/>
                </a:schemeClr>
              </a:solidFill>
            </a:endParaRPr>
          </a:p>
          <a:p>
            <a:pPr marL="571500" indent="-571500" algn="l">
              <a:buFont typeface="Arial" panose="020B0604020202020204" pitchFamily="34" charset="0"/>
              <a:buChar char="•"/>
            </a:pPr>
            <a:r>
              <a:rPr lang="en-US" dirty="0">
                <a:solidFill>
                  <a:schemeClr val="accent4">
                    <a:lumMod val="60000"/>
                    <a:lumOff val="40000"/>
                  </a:schemeClr>
                </a:solidFill>
              </a:rPr>
              <a:t>Child class can extend the parent class</a:t>
            </a:r>
          </a:p>
          <a:p>
            <a:pPr lvl="1" algn="l"/>
            <a:r>
              <a:rPr lang="en-US" dirty="0">
                <a:solidFill>
                  <a:schemeClr val="accent4">
                    <a:lumMod val="60000"/>
                    <a:lumOff val="40000"/>
                  </a:schemeClr>
                </a:solidFill>
              </a:rPr>
              <a:t>		- Add new fields and methods</a:t>
            </a:r>
          </a:p>
          <a:p>
            <a:pPr lvl="1" algn="l">
              <a:buClr>
                <a:srgbClr val="8FD600"/>
              </a:buClr>
            </a:pPr>
            <a:r>
              <a:rPr lang="en-US" dirty="0">
                <a:solidFill>
                  <a:schemeClr val="accent4">
                    <a:lumMod val="60000"/>
                    <a:lumOff val="40000"/>
                  </a:schemeClr>
                </a:solidFill>
              </a:rPr>
              <a:t>		- Redefine methods (modify existing behavior) – virtual keyword</a:t>
            </a:r>
          </a:p>
          <a:p>
            <a:pPr lvl="1" algn="l">
              <a:buClr>
                <a:srgbClr val="8FD600"/>
              </a:buClr>
            </a:pPr>
            <a:r>
              <a:rPr lang="en-GB" dirty="0">
                <a:solidFill>
                  <a:schemeClr val="accent4">
                    <a:lumMod val="60000"/>
                    <a:lumOff val="40000"/>
                  </a:schemeClr>
                </a:solidFill>
              </a:rPr>
              <a:t>	</a:t>
            </a:r>
            <a:r>
              <a:rPr lang="en-US" dirty="0">
                <a:solidFill>
                  <a:schemeClr val="accent4">
                    <a:lumMod val="60000"/>
                    <a:lumOff val="40000"/>
                  </a:schemeClr>
                </a:solidFill>
              </a:rPr>
              <a:t>	- Restrict extending – sealed keyword</a:t>
            </a:r>
          </a:p>
          <a:p>
            <a:pPr lvl="1" algn="l">
              <a:buClr>
                <a:srgbClr val="8FD600"/>
              </a:buClr>
            </a:pPr>
            <a:endParaRPr lang="en-US" dirty="0">
              <a:solidFill>
                <a:schemeClr val="accent4">
                  <a:lumMod val="60000"/>
                  <a:lumOff val="40000"/>
                </a:schemeClr>
              </a:solidFill>
            </a:endParaRPr>
          </a:p>
          <a:p>
            <a:pPr marL="571500" indent="-571500">
              <a:buFont typeface="Arial" panose="020B0604020202020204" pitchFamily="34" charset="0"/>
              <a:buChar char="•"/>
            </a:pPr>
            <a:r>
              <a:rPr lang="en-US" dirty="0">
                <a:solidFill>
                  <a:schemeClr val="accent4">
                    <a:lumMod val="60000"/>
                    <a:lumOff val="40000"/>
                  </a:schemeClr>
                </a:solidFill>
              </a:rPr>
              <a:t>A class can implement an interface by providing implementation for all its methods</a:t>
            </a:r>
            <a:endParaRPr lang="bg-BG" dirty="0">
              <a:solidFill>
                <a:schemeClr val="accent4">
                  <a:lumMod val="60000"/>
                  <a:lumOff val="40000"/>
                </a:schemeClr>
              </a:solidFill>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Tree>
    <p:extLst>
      <p:ext uri="{BB962C8B-B14F-4D97-AF65-F5344CB8AC3E}">
        <p14:creationId xmlns:p14="http://schemas.microsoft.com/office/powerpoint/2010/main" val="108832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8</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2" name="Rectangle 1">
            <a:extLst>
              <a:ext uri="{FF2B5EF4-FFF2-40B4-BE49-F238E27FC236}">
                <a16:creationId xmlns:a16="http://schemas.microsoft.com/office/drawing/2014/main" id="{79124117-154F-4086-AB03-A2E554C5DC5E}"/>
              </a:ext>
            </a:extLst>
          </p:cNvPr>
          <p:cNvSpPr/>
          <p:nvPr/>
        </p:nvSpPr>
        <p:spPr>
          <a:xfrm>
            <a:off x="2083634" y="3051245"/>
            <a:ext cx="19637114" cy="6863417"/>
          </a:xfrm>
          <a:prstGeom prst="rect">
            <a:avLst/>
          </a:prstGeom>
        </p:spPr>
        <p:txBody>
          <a:bodyPr wrap="square">
            <a:spAutoFit/>
          </a:bodyPr>
          <a:lstStyle/>
          <a:p>
            <a:pPr marL="571500" indent="-571500" algn="l">
              <a:buFont typeface="Arial" panose="020B0604020202020204" pitchFamily="34" charset="0"/>
              <a:buChar char="•"/>
            </a:pPr>
            <a:r>
              <a:rPr lang="en-US" dirty="0">
                <a:solidFill>
                  <a:schemeClr val="accent4">
                    <a:lumMod val="60000"/>
                    <a:lumOff val="40000"/>
                  </a:schemeClr>
                </a:solidFill>
              </a:rPr>
              <a:t>Benefits</a:t>
            </a:r>
          </a:p>
          <a:p>
            <a:pPr algn="l"/>
            <a:r>
              <a:rPr lang="en-US" dirty="0">
                <a:solidFill>
                  <a:schemeClr val="accent4">
                    <a:lumMod val="60000"/>
                    <a:lumOff val="40000"/>
                  </a:schemeClr>
                </a:solidFill>
              </a:rPr>
              <a:t>		- Extensibility</a:t>
            </a:r>
          </a:p>
          <a:p>
            <a:pPr lvl="6" algn="l">
              <a:buClr>
                <a:srgbClr val="8FD600"/>
              </a:buClr>
            </a:pPr>
            <a:r>
              <a:rPr lang="en-US" dirty="0">
                <a:solidFill>
                  <a:schemeClr val="accent4">
                    <a:lumMod val="60000"/>
                    <a:lumOff val="40000"/>
                  </a:schemeClr>
                </a:solidFill>
              </a:rPr>
              <a:t>		- Reusability</a:t>
            </a:r>
          </a:p>
          <a:p>
            <a:pPr lvl="6" algn="l">
              <a:buClr>
                <a:srgbClr val="8FD600"/>
              </a:buClr>
            </a:pPr>
            <a:r>
              <a:rPr lang="en-GB" dirty="0">
                <a:solidFill>
                  <a:schemeClr val="accent4">
                    <a:lumMod val="60000"/>
                    <a:lumOff val="40000"/>
                  </a:schemeClr>
                </a:solidFill>
              </a:rPr>
              <a:t>	</a:t>
            </a:r>
            <a:r>
              <a:rPr lang="en-US" dirty="0">
                <a:solidFill>
                  <a:schemeClr val="accent4">
                    <a:lumMod val="60000"/>
                    <a:lumOff val="40000"/>
                  </a:schemeClr>
                </a:solidFill>
              </a:rPr>
              <a:t>	- Provides abstraction</a:t>
            </a:r>
          </a:p>
          <a:p>
            <a:pPr lvl="6" algn="l">
              <a:buClr>
                <a:srgbClr val="8FD600"/>
              </a:buClr>
            </a:pPr>
            <a:r>
              <a:rPr lang="en-GB" dirty="0">
                <a:solidFill>
                  <a:schemeClr val="accent4">
                    <a:lumMod val="60000"/>
                    <a:lumOff val="40000"/>
                  </a:schemeClr>
                </a:solidFill>
              </a:rPr>
              <a:t>	</a:t>
            </a:r>
            <a:r>
              <a:rPr lang="en-US" dirty="0">
                <a:solidFill>
                  <a:schemeClr val="accent4">
                    <a:lumMod val="60000"/>
                    <a:lumOff val="40000"/>
                  </a:schemeClr>
                </a:solidFill>
              </a:rPr>
              <a:t>	-</a:t>
            </a:r>
            <a:r>
              <a:rPr lang="bg-BG" dirty="0">
                <a:solidFill>
                  <a:schemeClr val="accent4">
                    <a:lumMod val="60000"/>
                    <a:lumOff val="40000"/>
                  </a:schemeClr>
                </a:solidFill>
              </a:rPr>
              <a:t> </a:t>
            </a:r>
            <a:r>
              <a:rPr lang="en-GB" dirty="0">
                <a:solidFill>
                  <a:schemeClr val="accent4">
                    <a:lumMod val="60000"/>
                    <a:lumOff val="40000"/>
                  </a:schemeClr>
                </a:solidFill>
              </a:rPr>
              <a:t>Eliminates redundant code</a:t>
            </a:r>
            <a:endParaRPr lang="en-US" dirty="0">
              <a:solidFill>
                <a:schemeClr val="accent4">
                  <a:lumMod val="60000"/>
                  <a:lumOff val="40000"/>
                </a:schemeClr>
              </a:solidFill>
            </a:endParaRPr>
          </a:p>
          <a:p>
            <a:pPr lvl="6" algn="l">
              <a:buClr>
                <a:srgbClr val="8FD600"/>
              </a:buClr>
            </a:pPr>
            <a:endParaRPr lang="en-US" dirty="0">
              <a:solidFill>
                <a:schemeClr val="accent4">
                  <a:lumMod val="60000"/>
                  <a:lumOff val="40000"/>
                </a:schemeClr>
              </a:solidFill>
            </a:endParaRPr>
          </a:p>
          <a:p>
            <a:pPr marL="571500" indent="-571500" algn="l">
              <a:buFont typeface="Arial" panose="020B0604020202020204" pitchFamily="34" charset="0"/>
              <a:buChar char="•"/>
            </a:pPr>
            <a:r>
              <a:rPr lang="en-GB" dirty="0">
                <a:solidFill>
                  <a:schemeClr val="accent4">
                    <a:lumMod val="60000"/>
                    <a:lumOff val="40000"/>
                  </a:schemeClr>
                </a:solidFill>
              </a:rPr>
              <a:t>Object relationships</a:t>
            </a:r>
          </a:p>
          <a:p>
            <a:pPr lvl="2" algn="l"/>
            <a:r>
              <a:rPr lang="en-US" dirty="0">
                <a:solidFill>
                  <a:schemeClr val="accent4">
                    <a:lumMod val="60000"/>
                    <a:lumOff val="40000"/>
                  </a:schemeClr>
                </a:solidFill>
              </a:rPr>
              <a:t>		- “is-a” – appropriate for inheritance(dog “</a:t>
            </a:r>
            <a:r>
              <a:rPr lang="en-US" dirty="0" err="1">
                <a:solidFill>
                  <a:schemeClr val="accent4">
                    <a:lumMod val="60000"/>
                    <a:lumOff val="40000"/>
                  </a:schemeClr>
                </a:solidFill>
              </a:rPr>
              <a:t>ïs</a:t>
            </a:r>
            <a:r>
              <a:rPr lang="en-US" dirty="0">
                <a:solidFill>
                  <a:schemeClr val="accent4">
                    <a:lumMod val="60000"/>
                    <a:lumOff val="40000"/>
                  </a:schemeClr>
                </a:solidFill>
              </a:rPr>
              <a:t>-a” animal)</a:t>
            </a:r>
          </a:p>
          <a:p>
            <a:pPr lvl="2" algn="l"/>
            <a:r>
              <a:rPr lang="en-GB" dirty="0">
                <a:solidFill>
                  <a:schemeClr val="accent4">
                    <a:lumMod val="60000"/>
                    <a:lumOff val="40000"/>
                  </a:schemeClr>
                </a:solidFill>
              </a:rPr>
              <a:t>	</a:t>
            </a:r>
            <a:r>
              <a:rPr lang="en-US" dirty="0">
                <a:solidFill>
                  <a:schemeClr val="accent4">
                    <a:lumMod val="60000"/>
                    <a:lumOff val="40000"/>
                  </a:schemeClr>
                </a:solidFill>
              </a:rPr>
              <a:t>	- “has-a” – inappropriate for inheritance(dog “has-a” tail)</a:t>
            </a:r>
          </a:p>
          <a:p>
            <a:pPr lvl="1" algn="l">
              <a:buClr>
                <a:srgbClr val="8FD600"/>
              </a:buClr>
            </a:pPr>
            <a:endParaRPr lang="en-US" dirty="0">
              <a:solidFill>
                <a:schemeClr val="accent4">
                  <a:lumMod val="60000"/>
                  <a:lumOff val="40000"/>
                </a:schemeClr>
              </a:solidFill>
            </a:endParaRPr>
          </a:p>
          <a:p>
            <a:pPr marL="571500" indent="-571500">
              <a:buFont typeface="Arial" panose="020B0604020202020204" pitchFamily="34" charset="0"/>
              <a:buChar char="•"/>
            </a:pPr>
            <a:r>
              <a:rPr lang="en-US" dirty="0">
                <a:solidFill>
                  <a:schemeClr val="accent4">
                    <a:lumMod val="60000"/>
                    <a:lumOff val="40000"/>
                  </a:schemeClr>
                </a:solidFill>
              </a:rPr>
              <a:t>A class can implement an interface by providing implementation for all its methods</a:t>
            </a:r>
            <a:endParaRPr lang="bg-BG" dirty="0">
              <a:solidFill>
                <a:schemeClr val="accent4">
                  <a:lumMod val="60000"/>
                  <a:lumOff val="40000"/>
                </a:schemeClr>
              </a:solidFill>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 benefits and usage </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spTree>
    <p:extLst>
      <p:ext uri="{BB962C8B-B14F-4D97-AF65-F5344CB8AC3E}">
        <p14:creationId xmlns:p14="http://schemas.microsoft.com/office/powerpoint/2010/main" val="403074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sldNum" sz="quarter" idx="4294967295"/>
          </p:nvPr>
        </p:nvSpPr>
        <p:spPr>
          <a:xfrm>
            <a:off x="22291137" y="11197542"/>
            <a:ext cx="212635" cy="328225"/>
          </a:xfrm>
          <a:prstGeom prst="rect">
            <a:avLst/>
          </a:prstGeom>
          <a:extLst>
            <a:ext uri="{C572A759-6A51-4108-AA02-DFA0A04FC94B}">
              <ma14:wrappingTextBoxFlag xmlns="" xmlns:ma14="http://schemas.microsoft.com/office/mac/drawingml/2011/main" val="1"/>
            </a:ext>
          </a:extLst>
        </p:spPr>
        <p:txBody>
          <a:bodyPr/>
          <a:lstStyle>
            <a:lvl1pPr>
              <a:lnSpc>
                <a:spcPct val="90000"/>
              </a:lnSpc>
              <a:defRPr sz="1600">
                <a:solidFill>
                  <a:srgbClr val="F59020"/>
                </a:solidFill>
                <a:latin typeface="+mj-lt"/>
                <a:ea typeface="+mj-ea"/>
                <a:cs typeface="+mj-cs"/>
                <a:sym typeface="Helvetica"/>
              </a:defRPr>
            </a:lvl1pPr>
          </a:lstStyle>
          <a:p>
            <a:fld id="{86CB4B4D-7CA3-9044-876B-883B54F8677D}" type="slidenum">
              <a:t>9</a:t>
            </a:fld>
            <a:endParaRPr/>
          </a:p>
        </p:txBody>
      </p:sp>
      <p:sp>
        <p:nvSpPr>
          <p:cNvPr id="14" name="Shape 372"/>
          <p:cNvSpPr/>
          <p:nvPr/>
        </p:nvSpPr>
        <p:spPr>
          <a:xfrm>
            <a:off x="377310" y="294913"/>
            <a:ext cx="77009" cy="754053"/>
          </a:xfrm>
          <a:prstGeom prst="rect">
            <a:avLst/>
          </a:prstGeom>
          <a:ln w="12700">
            <a:miter lim="400000"/>
          </a:ln>
          <a:extLst>
            <a:ext uri="{C572A759-6A51-4108-AA02-DFA0A04FC94B}">
              <ma14:wrappingTextBoxFlag xmlns:ma14="http://schemas.microsoft.com/office/mac/drawingml/2011/main" xmlns="" val="1"/>
            </a:ext>
          </a:extLst>
        </p:spPr>
        <p:txBody>
          <a:bodyPr wrap="none" lIns="38100" tIns="38100" rIns="38100" bIns="38100" anchor="ctr">
            <a:spAutoFit/>
          </a:bodyPr>
          <a:lstStyle>
            <a:lvl1pPr algn="l" defTabSz="469900">
              <a:defRPr sz="3000" i="1" cap="all" spc="180">
                <a:solidFill>
                  <a:srgbClr val="FFFFFF"/>
                </a:solidFill>
                <a:latin typeface="Roboto Medium"/>
                <a:ea typeface="Roboto Medium"/>
                <a:cs typeface="Roboto Medium"/>
                <a:sym typeface="Roboto Medium"/>
              </a:defRPr>
            </a:lvl1pPr>
          </a:lstStyle>
          <a:p>
            <a:endParaRPr lang="en-US" sz="4400" i="0" cap="none" spc="0" dirty="0">
              <a:solidFill>
                <a:schemeClr val="bg1"/>
              </a:solidFill>
              <a:latin typeface="Roboto Condensed Light"/>
              <a:ea typeface="+mn-ea"/>
              <a:cs typeface="+mn-cs"/>
              <a:sym typeface="Helvetica"/>
            </a:endParaRPr>
          </a:p>
        </p:txBody>
      </p:sp>
      <p:sp>
        <p:nvSpPr>
          <p:cNvPr id="6" name="Rectangle 5">
            <a:extLst>
              <a:ext uri="{FF2B5EF4-FFF2-40B4-BE49-F238E27FC236}">
                <a16:creationId xmlns:a16="http://schemas.microsoft.com/office/drawing/2014/main" id="{CDA37D30-55D2-4107-900C-12C10922A008}"/>
              </a:ext>
            </a:extLst>
          </p:cNvPr>
          <p:cNvSpPr/>
          <p:nvPr/>
        </p:nvSpPr>
        <p:spPr>
          <a:xfrm>
            <a:off x="2394582" y="1758583"/>
            <a:ext cx="18364201" cy="1600438"/>
          </a:xfrm>
          <a:prstGeom prst="rect">
            <a:avLst/>
          </a:prstGeom>
        </p:spPr>
        <p:txBody>
          <a:bodyPr wrap="square">
            <a:spAutoFit/>
          </a:bodyPr>
          <a:lstStyle/>
          <a:p>
            <a:pPr lvl="0" defTabSz="914400" hangingPunct="1"/>
            <a:r>
              <a:rPr lang="en-US" sz="5400" b="1" i="1" kern="1200" dirty="0">
                <a:solidFill>
                  <a:schemeClr val="accent4"/>
                </a:solidFill>
                <a:latin typeface="Calibri"/>
              </a:rPr>
              <a:t>Inheritance – example</a:t>
            </a:r>
          </a:p>
          <a:p>
            <a:pPr marL="742950" lvl="3" indent="-742950" algn="l" defTabSz="914400" hangingPunct="1">
              <a:buAutoNum type="arabicPeriod"/>
            </a:pPr>
            <a:endParaRPr lang="en-US" sz="4400" b="1" kern="1200" dirty="0">
              <a:solidFill>
                <a:schemeClr val="accent4">
                  <a:lumMod val="60000"/>
                  <a:lumOff val="40000"/>
                </a:schemeClr>
              </a:solidFill>
              <a:latin typeface="Calibri"/>
            </a:endParaRPr>
          </a:p>
        </p:txBody>
      </p:sp>
      <p:grpSp>
        <p:nvGrpSpPr>
          <p:cNvPr id="34" name="Group 33">
            <a:extLst>
              <a:ext uri="{FF2B5EF4-FFF2-40B4-BE49-F238E27FC236}">
                <a16:creationId xmlns:a16="http://schemas.microsoft.com/office/drawing/2014/main" id="{D24EB165-62E6-45EE-BD2B-5C5AF3FA9A18}"/>
              </a:ext>
            </a:extLst>
          </p:cNvPr>
          <p:cNvGrpSpPr/>
          <p:nvPr/>
        </p:nvGrpSpPr>
        <p:grpSpPr>
          <a:xfrm>
            <a:off x="5112894" y="3359021"/>
            <a:ext cx="11885951" cy="6165954"/>
            <a:chOff x="457200" y="2587625"/>
            <a:chExt cx="6858000" cy="3387725"/>
          </a:xfrm>
        </p:grpSpPr>
        <p:sp>
          <p:nvSpPr>
            <p:cNvPr id="35" name="Text Box 16">
              <a:extLst>
                <a:ext uri="{FF2B5EF4-FFF2-40B4-BE49-F238E27FC236}">
                  <a16:creationId xmlns:a16="http://schemas.microsoft.com/office/drawing/2014/main" id="{D15ACD28-6E19-4867-8E22-4E23E7A4C25A}"/>
                </a:ext>
              </a:extLst>
            </p:cNvPr>
            <p:cNvSpPr txBox="1">
              <a:spLocks noChangeArrowheads="1"/>
            </p:cNvSpPr>
            <p:nvPr/>
          </p:nvSpPr>
          <p:spPr bwMode="auto">
            <a:xfrm>
              <a:off x="2943226" y="2587625"/>
              <a:ext cx="2314574"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Game</a:t>
              </a:r>
            </a:p>
          </p:txBody>
        </p:sp>
        <p:sp>
          <p:nvSpPr>
            <p:cNvPr id="36" name="Text Box 17">
              <a:extLst>
                <a:ext uri="{FF2B5EF4-FFF2-40B4-BE49-F238E27FC236}">
                  <a16:creationId xmlns:a16="http://schemas.microsoft.com/office/drawing/2014/main" id="{662B6543-7CE3-4D7C-817A-8F9B4C516953}"/>
                </a:ext>
              </a:extLst>
            </p:cNvPr>
            <p:cNvSpPr txBox="1">
              <a:spLocks noChangeArrowheads="1"/>
            </p:cNvSpPr>
            <p:nvPr/>
          </p:nvSpPr>
          <p:spPr bwMode="auto">
            <a:xfrm>
              <a:off x="4476750" y="3590925"/>
              <a:ext cx="283845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MultiplePlayersGame</a:t>
              </a:r>
            </a:p>
          </p:txBody>
        </p:sp>
        <p:sp>
          <p:nvSpPr>
            <p:cNvPr id="37" name="Text Box 18">
              <a:extLst>
                <a:ext uri="{FF2B5EF4-FFF2-40B4-BE49-F238E27FC236}">
                  <a16:creationId xmlns:a16="http://schemas.microsoft.com/office/drawing/2014/main" id="{DF1DC747-6CCC-4A82-B9C0-8C820FFF0469}"/>
                </a:ext>
              </a:extLst>
            </p:cNvPr>
            <p:cNvSpPr txBox="1">
              <a:spLocks noChangeArrowheads="1"/>
            </p:cNvSpPr>
            <p:nvPr/>
          </p:nvSpPr>
          <p:spPr bwMode="auto">
            <a:xfrm>
              <a:off x="44196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BoardGame</a:t>
              </a:r>
            </a:p>
          </p:txBody>
        </p:sp>
        <p:sp>
          <p:nvSpPr>
            <p:cNvPr id="38" name="Text Box 19">
              <a:extLst>
                <a:ext uri="{FF2B5EF4-FFF2-40B4-BE49-F238E27FC236}">
                  <a16:creationId xmlns:a16="http://schemas.microsoft.com/office/drawing/2014/main" id="{100CEDF6-97A4-4DDD-AE0F-82683A6FBBE0}"/>
                </a:ext>
              </a:extLst>
            </p:cNvPr>
            <p:cNvSpPr txBox="1">
              <a:spLocks noChangeArrowheads="1"/>
            </p:cNvSpPr>
            <p:nvPr/>
          </p:nvSpPr>
          <p:spPr bwMode="auto">
            <a:xfrm>
              <a:off x="3733800" y="5591175"/>
              <a:ext cx="1371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Chess</a:t>
              </a:r>
            </a:p>
          </p:txBody>
        </p:sp>
        <p:sp>
          <p:nvSpPr>
            <p:cNvPr id="39" name="Text Box 20">
              <a:extLst>
                <a:ext uri="{FF2B5EF4-FFF2-40B4-BE49-F238E27FC236}">
                  <a16:creationId xmlns:a16="http://schemas.microsoft.com/office/drawing/2014/main" id="{E9352F81-A636-487E-A629-A983088DAF00}"/>
                </a:ext>
              </a:extLst>
            </p:cNvPr>
            <p:cNvSpPr txBox="1">
              <a:spLocks noChangeArrowheads="1"/>
            </p:cNvSpPr>
            <p:nvPr/>
          </p:nvSpPr>
          <p:spPr bwMode="auto">
            <a:xfrm>
              <a:off x="5334000" y="558800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Backgammon</a:t>
              </a:r>
            </a:p>
          </p:txBody>
        </p:sp>
        <p:sp>
          <p:nvSpPr>
            <p:cNvPr id="40" name="Text Box 21">
              <a:extLst>
                <a:ext uri="{FF2B5EF4-FFF2-40B4-BE49-F238E27FC236}">
                  <a16:creationId xmlns:a16="http://schemas.microsoft.com/office/drawing/2014/main" id="{D2EBD010-636A-4F30-AA4E-79B36A9A7504}"/>
                </a:ext>
              </a:extLst>
            </p:cNvPr>
            <p:cNvSpPr txBox="1">
              <a:spLocks noChangeArrowheads="1"/>
            </p:cNvSpPr>
            <p:nvPr/>
          </p:nvSpPr>
          <p:spPr bwMode="auto">
            <a:xfrm>
              <a:off x="1143000" y="3590925"/>
              <a:ext cx="2514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SinglePlayerGame</a:t>
              </a:r>
            </a:p>
          </p:txBody>
        </p:sp>
        <p:sp>
          <p:nvSpPr>
            <p:cNvPr id="41" name="Freeform 147">
              <a:extLst>
                <a:ext uri="{FF2B5EF4-FFF2-40B4-BE49-F238E27FC236}">
                  <a16:creationId xmlns:a16="http://schemas.microsoft.com/office/drawing/2014/main" id="{AE8343A1-55B0-4B4A-81E7-A78D05A6108B}"/>
                </a:ext>
              </a:extLst>
            </p:cNvPr>
            <p:cNvSpPr>
              <a:spLocks/>
            </p:cNvSpPr>
            <p:nvPr/>
          </p:nvSpPr>
          <p:spPr bwMode="auto">
            <a:xfrm>
              <a:off x="3209674" y="3002591"/>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2" name="Freeform 145">
              <a:extLst>
                <a:ext uri="{FF2B5EF4-FFF2-40B4-BE49-F238E27FC236}">
                  <a16:creationId xmlns:a16="http://schemas.microsoft.com/office/drawing/2014/main" id="{AEF1CF15-C981-4AFC-8FE5-23949E1B51FE}"/>
                </a:ext>
              </a:extLst>
            </p:cNvPr>
            <p:cNvSpPr>
              <a:spLocks/>
            </p:cNvSpPr>
            <p:nvPr/>
          </p:nvSpPr>
          <p:spPr bwMode="auto">
            <a:xfrm>
              <a:off x="3319542" y="3153242"/>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3" name="Freeform 147">
              <a:extLst>
                <a:ext uri="{FF2B5EF4-FFF2-40B4-BE49-F238E27FC236}">
                  <a16:creationId xmlns:a16="http://schemas.microsoft.com/office/drawing/2014/main" id="{72A676F8-74D2-45B7-8CE1-EBFB53F3A380}"/>
                </a:ext>
              </a:extLst>
            </p:cNvPr>
            <p:cNvSpPr>
              <a:spLocks/>
            </p:cNvSpPr>
            <p:nvPr/>
          </p:nvSpPr>
          <p:spPr bwMode="auto">
            <a:xfrm>
              <a:off x="4714624" y="2996565"/>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4" name="Freeform 145">
              <a:extLst>
                <a:ext uri="{FF2B5EF4-FFF2-40B4-BE49-F238E27FC236}">
                  <a16:creationId xmlns:a16="http://schemas.microsoft.com/office/drawing/2014/main" id="{0C485F48-2152-4CF2-8C9A-8F35D2E42E22}"/>
                </a:ext>
              </a:extLst>
            </p:cNvPr>
            <p:cNvSpPr>
              <a:spLocks/>
            </p:cNvSpPr>
            <p:nvPr/>
          </p:nvSpPr>
          <p:spPr bwMode="auto">
            <a:xfrm>
              <a:off x="4824492" y="3147216"/>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5" name="Text Box 18">
              <a:extLst>
                <a:ext uri="{FF2B5EF4-FFF2-40B4-BE49-F238E27FC236}">
                  <a16:creationId xmlns:a16="http://schemas.microsoft.com/office/drawing/2014/main" id="{8E330F91-CAF5-4064-B4E6-14AFF56240E1}"/>
                </a:ext>
              </a:extLst>
            </p:cNvPr>
            <p:cNvSpPr txBox="1">
              <a:spLocks noChangeArrowheads="1"/>
            </p:cNvSpPr>
            <p:nvPr/>
          </p:nvSpPr>
          <p:spPr bwMode="auto">
            <a:xfrm>
              <a:off x="457200" y="4581525"/>
              <a:ext cx="17526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Minesweeper</a:t>
              </a:r>
            </a:p>
          </p:txBody>
        </p:sp>
        <p:sp>
          <p:nvSpPr>
            <p:cNvPr id="46" name="Text Box 18">
              <a:extLst>
                <a:ext uri="{FF2B5EF4-FFF2-40B4-BE49-F238E27FC236}">
                  <a16:creationId xmlns:a16="http://schemas.microsoft.com/office/drawing/2014/main" id="{2F11DEB1-E394-4D94-BE67-6AEE1A0F7662}"/>
                </a:ext>
              </a:extLst>
            </p:cNvPr>
            <p:cNvSpPr txBox="1">
              <a:spLocks noChangeArrowheads="1"/>
            </p:cNvSpPr>
            <p:nvPr/>
          </p:nvSpPr>
          <p:spPr bwMode="auto">
            <a:xfrm>
              <a:off x="2590800" y="4591050"/>
              <a:ext cx="1600200" cy="3841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Solitaire</a:t>
              </a:r>
            </a:p>
          </p:txBody>
        </p:sp>
        <p:sp>
          <p:nvSpPr>
            <p:cNvPr id="47" name="Freeform 147">
              <a:extLst>
                <a:ext uri="{FF2B5EF4-FFF2-40B4-BE49-F238E27FC236}">
                  <a16:creationId xmlns:a16="http://schemas.microsoft.com/office/drawing/2014/main" id="{378A2DB0-1DC7-4ADE-B92B-C9DC61A88ECD}"/>
                </a:ext>
              </a:extLst>
            </p:cNvPr>
            <p:cNvSpPr>
              <a:spLocks/>
            </p:cNvSpPr>
            <p:nvPr/>
          </p:nvSpPr>
          <p:spPr bwMode="auto">
            <a:xfrm>
              <a:off x="14903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8" name="Freeform 145">
              <a:extLst>
                <a:ext uri="{FF2B5EF4-FFF2-40B4-BE49-F238E27FC236}">
                  <a16:creationId xmlns:a16="http://schemas.microsoft.com/office/drawing/2014/main" id="{167F9AD2-1B57-45B4-BE9C-AEE0D3FBAD41}"/>
                </a:ext>
              </a:extLst>
            </p:cNvPr>
            <p:cNvSpPr>
              <a:spLocks/>
            </p:cNvSpPr>
            <p:nvPr/>
          </p:nvSpPr>
          <p:spPr bwMode="auto">
            <a:xfrm>
              <a:off x="16002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49" name="Freeform 147">
              <a:extLst>
                <a:ext uri="{FF2B5EF4-FFF2-40B4-BE49-F238E27FC236}">
                  <a16:creationId xmlns:a16="http://schemas.microsoft.com/office/drawing/2014/main" id="{85AEC9F9-A985-4592-BD60-30B29B45F138}"/>
                </a:ext>
              </a:extLst>
            </p:cNvPr>
            <p:cNvSpPr>
              <a:spLocks/>
            </p:cNvSpPr>
            <p:nvPr/>
          </p:nvSpPr>
          <p:spPr bwMode="auto">
            <a:xfrm>
              <a:off x="2981074" y="400081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0" name="Freeform 145">
              <a:extLst>
                <a:ext uri="{FF2B5EF4-FFF2-40B4-BE49-F238E27FC236}">
                  <a16:creationId xmlns:a16="http://schemas.microsoft.com/office/drawing/2014/main" id="{B9B18ED8-3C87-4C5A-B4AC-DBAF3A1845A7}"/>
                </a:ext>
              </a:extLst>
            </p:cNvPr>
            <p:cNvSpPr>
              <a:spLocks/>
            </p:cNvSpPr>
            <p:nvPr/>
          </p:nvSpPr>
          <p:spPr bwMode="auto">
            <a:xfrm>
              <a:off x="3090942" y="415146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1" name="Freeform 147">
              <a:extLst>
                <a:ext uri="{FF2B5EF4-FFF2-40B4-BE49-F238E27FC236}">
                  <a16:creationId xmlns:a16="http://schemas.microsoft.com/office/drawing/2014/main" id="{AE18CF9B-88EA-42E6-B0E5-AE68CCAF554E}"/>
                </a:ext>
              </a:extLst>
            </p:cNvPr>
            <p:cNvSpPr>
              <a:spLocks/>
            </p:cNvSpPr>
            <p:nvPr/>
          </p:nvSpPr>
          <p:spPr bwMode="auto">
            <a:xfrm>
              <a:off x="5071732" y="4002249"/>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2" name="Freeform 145">
              <a:extLst>
                <a:ext uri="{FF2B5EF4-FFF2-40B4-BE49-F238E27FC236}">
                  <a16:creationId xmlns:a16="http://schemas.microsoft.com/office/drawing/2014/main" id="{859D7BAF-D045-4C99-8084-DAAB5C6DCD78}"/>
                </a:ext>
              </a:extLst>
            </p:cNvPr>
            <p:cNvSpPr>
              <a:spLocks/>
            </p:cNvSpPr>
            <p:nvPr/>
          </p:nvSpPr>
          <p:spPr bwMode="auto">
            <a:xfrm>
              <a:off x="5181600" y="4152900"/>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3" name="Freeform 147">
              <a:extLst>
                <a:ext uri="{FF2B5EF4-FFF2-40B4-BE49-F238E27FC236}">
                  <a16:creationId xmlns:a16="http://schemas.microsoft.com/office/drawing/2014/main" id="{C9929D90-8F80-49D4-9E1B-843CA36F269A}"/>
                </a:ext>
              </a:extLst>
            </p:cNvPr>
            <p:cNvSpPr>
              <a:spLocks/>
            </p:cNvSpPr>
            <p:nvPr/>
          </p:nvSpPr>
          <p:spPr bwMode="auto">
            <a:xfrm>
              <a:off x="6553200" y="4000500"/>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4" name="Freeform 145">
              <a:extLst>
                <a:ext uri="{FF2B5EF4-FFF2-40B4-BE49-F238E27FC236}">
                  <a16:creationId xmlns:a16="http://schemas.microsoft.com/office/drawing/2014/main" id="{BBBF26F7-C53F-4337-9D39-02B8090542ED}"/>
                </a:ext>
              </a:extLst>
            </p:cNvPr>
            <p:cNvSpPr>
              <a:spLocks/>
            </p:cNvSpPr>
            <p:nvPr/>
          </p:nvSpPr>
          <p:spPr bwMode="auto">
            <a:xfrm>
              <a:off x="6663068" y="4151151"/>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5" name="Freeform 147">
              <a:extLst>
                <a:ext uri="{FF2B5EF4-FFF2-40B4-BE49-F238E27FC236}">
                  <a16:creationId xmlns:a16="http://schemas.microsoft.com/office/drawing/2014/main" id="{BB7E8B02-912B-4C48-B388-D03DF561DFB2}"/>
                </a:ext>
              </a:extLst>
            </p:cNvPr>
            <p:cNvSpPr>
              <a:spLocks/>
            </p:cNvSpPr>
            <p:nvPr/>
          </p:nvSpPr>
          <p:spPr bwMode="auto">
            <a:xfrm>
              <a:off x="4614532"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6" name="Freeform 145">
              <a:extLst>
                <a:ext uri="{FF2B5EF4-FFF2-40B4-BE49-F238E27FC236}">
                  <a16:creationId xmlns:a16="http://schemas.microsoft.com/office/drawing/2014/main" id="{24DBC711-1AFE-4486-A77C-F8332565F651}"/>
                </a:ext>
              </a:extLst>
            </p:cNvPr>
            <p:cNvSpPr>
              <a:spLocks/>
            </p:cNvSpPr>
            <p:nvPr/>
          </p:nvSpPr>
          <p:spPr bwMode="auto">
            <a:xfrm>
              <a:off x="4724400"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7" name="Freeform 147">
              <a:extLst>
                <a:ext uri="{FF2B5EF4-FFF2-40B4-BE49-F238E27FC236}">
                  <a16:creationId xmlns:a16="http://schemas.microsoft.com/office/drawing/2014/main" id="{08E10D69-23ED-496A-84AC-9D88C0AAD2DF}"/>
                </a:ext>
              </a:extLst>
            </p:cNvPr>
            <p:cNvSpPr>
              <a:spLocks/>
            </p:cNvSpPr>
            <p:nvPr/>
          </p:nvSpPr>
          <p:spPr bwMode="auto">
            <a:xfrm>
              <a:off x="5571874" y="5002374"/>
              <a:ext cx="219326" cy="149466"/>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8" name="Freeform 145">
              <a:extLst>
                <a:ext uri="{FF2B5EF4-FFF2-40B4-BE49-F238E27FC236}">
                  <a16:creationId xmlns:a16="http://schemas.microsoft.com/office/drawing/2014/main" id="{BF0EAFDA-C14A-4805-A8FF-98D35820479B}"/>
                </a:ext>
              </a:extLst>
            </p:cNvPr>
            <p:cNvSpPr>
              <a:spLocks/>
            </p:cNvSpPr>
            <p:nvPr/>
          </p:nvSpPr>
          <p:spPr bwMode="auto">
            <a:xfrm>
              <a:off x="5681742" y="5153025"/>
              <a:ext cx="45719" cy="430064"/>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accent5">
                  <a:lumMod val="60000"/>
                  <a:lumOff val="40000"/>
                </a:schemeClr>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59" name="Freeform 54">
              <a:extLst>
                <a:ext uri="{FF2B5EF4-FFF2-40B4-BE49-F238E27FC236}">
                  <a16:creationId xmlns:a16="http://schemas.microsoft.com/office/drawing/2014/main" id="{4C28B22E-0FAA-4B45-ABB6-52E6175E0616}"/>
                </a:ext>
              </a:extLst>
            </p:cNvPr>
            <p:cNvSpPr/>
            <p:nvPr/>
          </p:nvSpPr>
          <p:spPr>
            <a:xfrm>
              <a:off x="6257925" y="4581525"/>
              <a:ext cx="833952" cy="390525"/>
            </a:xfrm>
            <a:custGeom>
              <a:avLst/>
              <a:gdLst>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77078 w 3987711"/>
                <a:gd name="connsiteY34" fmla="*/ 424481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456379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09"/>
                <a:gd name="connsiteY0" fmla="*/ 722193 h 1987467"/>
                <a:gd name="connsiteX1" fmla="*/ 32399 w 3987709"/>
                <a:gd name="connsiteY1" fmla="*/ 605235 h 1987467"/>
                <a:gd name="connsiteX2" fmla="*/ 43032 w 3987709"/>
                <a:gd name="connsiteY2" fmla="*/ 562705 h 1987467"/>
                <a:gd name="connsiteX3" fmla="*/ 64297 w 3987709"/>
                <a:gd name="connsiteY3" fmla="*/ 403216 h 1987467"/>
                <a:gd name="connsiteX4" fmla="*/ 85562 w 3987709"/>
                <a:gd name="connsiteY4" fmla="*/ 328788 h 1987467"/>
                <a:gd name="connsiteX5" fmla="*/ 117460 w 3987709"/>
                <a:gd name="connsiteY5" fmla="*/ 307523 h 1987467"/>
                <a:gd name="connsiteX6" fmla="*/ 181255 w 3987709"/>
                <a:gd name="connsiteY6" fmla="*/ 222463 h 1987467"/>
                <a:gd name="connsiteX7" fmla="*/ 202520 w 3987709"/>
                <a:gd name="connsiteY7" fmla="*/ 190565 h 1987467"/>
                <a:gd name="connsiteX8" fmla="*/ 266315 w 3987709"/>
                <a:gd name="connsiteY8" fmla="*/ 158667 h 1987467"/>
                <a:gd name="connsiteX9" fmla="*/ 298213 w 3987709"/>
                <a:gd name="connsiteY9" fmla="*/ 137402 h 1987467"/>
                <a:gd name="connsiteX10" fmla="*/ 478967 w 3987709"/>
                <a:gd name="connsiteY10" fmla="*/ 116137 h 1987467"/>
                <a:gd name="connsiteX11" fmla="*/ 542762 w 3987709"/>
                <a:gd name="connsiteY11" fmla="*/ 105505 h 1987467"/>
                <a:gd name="connsiteX12" fmla="*/ 595925 w 3987709"/>
                <a:gd name="connsiteY12" fmla="*/ 94872 h 1987467"/>
                <a:gd name="connsiteX13" fmla="*/ 1021227 w 3987709"/>
                <a:gd name="connsiteY13" fmla="*/ 84240 h 1987467"/>
                <a:gd name="connsiteX14" fmla="*/ 1276408 w 3987709"/>
                <a:gd name="connsiteY14" fmla="*/ 62974 h 1987467"/>
                <a:gd name="connsiteX15" fmla="*/ 1329571 w 3987709"/>
                <a:gd name="connsiteY15" fmla="*/ 52342 h 1987467"/>
                <a:gd name="connsiteX16" fmla="*/ 1414632 w 3987709"/>
                <a:gd name="connsiteY16" fmla="*/ 41709 h 1987467"/>
                <a:gd name="connsiteX17" fmla="*/ 1457162 w 3987709"/>
                <a:gd name="connsiteY17" fmla="*/ 31077 h 1987467"/>
                <a:gd name="connsiteX18" fmla="*/ 1616650 w 3987709"/>
                <a:gd name="connsiteY18" fmla="*/ 9812 h 1987467"/>
                <a:gd name="connsiteX19" fmla="*/ 2318399 w 3987709"/>
                <a:gd name="connsiteY19" fmla="*/ 20444 h 1987467"/>
                <a:gd name="connsiteX20" fmla="*/ 2488520 w 3987709"/>
                <a:gd name="connsiteY20" fmla="*/ 41709 h 1987467"/>
                <a:gd name="connsiteX21" fmla="*/ 2584213 w 3987709"/>
                <a:gd name="connsiteY21" fmla="*/ 52342 h 1987467"/>
                <a:gd name="connsiteX22" fmla="*/ 2648008 w 3987709"/>
                <a:gd name="connsiteY22" fmla="*/ 62974 h 1987467"/>
                <a:gd name="connsiteX23" fmla="*/ 3434818 w 3987709"/>
                <a:gd name="connsiteY23" fmla="*/ 73607 h 1987467"/>
                <a:gd name="connsiteX24" fmla="*/ 3519878 w 3987709"/>
                <a:gd name="connsiteY24" fmla="*/ 84240 h 1987467"/>
                <a:gd name="connsiteX25" fmla="*/ 3551776 w 3987709"/>
                <a:gd name="connsiteY25" fmla="*/ 94872 h 1987467"/>
                <a:gd name="connsiteX26" fmla="*/ 3636836 w 3987709"/>
                <a:gd name="connsiteY26" fmla="*/ 105505 h 1987467"/>
                <a:gd name="connsiteX27" fmla="*/ 3689999 w 3987709"/>
                <a:gd name="connsiteY27" fmla="*/ 116137 h 1987467"/>
                <a:gd name="connsiteX28" fmla="*/ 3753795 w 3987709"/>
                <a:gd name="connsiteY28" fmla="*/ 137402 h 1987467"/>
                <a:gd name="connsiteX29" fmla="*/ 3849488 w 3987709"/>
                <a:gd name="connsiteY29" fmla="*/ 211830 h 1987467"/>
                <a:gd name="connsiteX30" fmla="*/ 3892018 w 3987709"/>
                <a:gd name="connsiteY30" fmla="*/ 275626 h 1987467"/>
                <a:gd name="connsiteX31" fmla="*/ 3913283 w 3987709"/>
                <a:gd name="connsiteY31" fmla="*/ 307523 h 1987467"/>
                <a:gd name="connsiteX32" fmla="*/ 3923915 w 3987709"/>
                <a:gd name="connsiteY32" fmla="*/ 339421 h 1987467"/>
                <a:gd name="connsiteX33" fmla="*/ 3955813 w 3987709"/>
                <a:gd name="connsiteY33" fmla="*/ 360686 h 1987467"/>
                <a:gd name="connsiteX34" fmla="*/ 3866870 w 3987709"/>
                <a:gd name="connsiteY34" fmla="*/ 564722 h 1987467"/>
                <a:gd name="connsiteX35" fmla="*/ 3987709 w 3987709"/>
                <a:gd name="connsiteY35" fmla="*/ 564722 h 1987467"/>
                <a:gd name="connsiteX36" fmla="*/ 3977078 w 3987709"/>
                <a:gd name="connsiteY36" fmla="*/ 1073067 h 1987467"/>
                <a:gd name="connsiteX37" fmla="*/ 3966446 w 3987709"/>
                <a:gd name="connsiteY37" fmla="*/ 1104965 h 1987467"/>
                <a:gd name="connsiteX38" fmla="*/ 3955813 w 3987709"/>
                <a:gd name="connsiteY38" fmla="*/ 1423942 h 1987467"/>
                <a:gd name="connsiteX39" fmla="*/ 3913283 w 3987709"/>
                <a:gd name="connsiteY39" fmla="*/ 1519635 h 1987467"/>
                <a:gd name="connsiteX40" fmla="*/ 3902650 w 3987709"/>
                <a:gd name="connsiteY40" fmla="*/ 1551533 h 1987467"/>
                <a:gd name="connsiteX41" fmla="*/ 3838855 w 3987709"/>
                <a:gd name="connsiteY41" fmla="*/ 1594063 h 1987467"/>
                <a:gd name="connsiteX42" fmla="*/ 3775060 w 3987709"/>
                <a:gd name="connsiteY42" fmla="*/ 1636593 h 1987467"/>
                <a:gd name="connsiteX43" fmla="*/ 3743162 w 3987709"/>
                <a:gd name="connsiteY43" fmla="*/ 1657858 h 1987467"/>
                <a:gd name="connsiteX44" fmla="*/ 3721897 w 3987709"/>
                <a:gd name="connsiteY44" fmla="*/ 1689756 h 1987467"/>
                <a:gd name="connsiteX45" fmla="*/ 3689999 w 3987709"/>
                <a:gd name="connsiteY45" fmla="*/ 1700388 h 1987467"/>
                <a:gd name="connsiteX46" fmla="*/ 3626204 w 3987709"/>
                <a:gd name="connsiteY46" fmla="*/ 1742919 h 1987467"/>
                <a:gd name="connsiteX47" fmla="*/ 3594306 w 3987709"/>
                <a:gd name="connsiteY47" fmla="*/ 1764184 h 1987467"/>
                <a:gd name="connsiteX48" fmla="*/ 3562408 w 3987709"/>
                <a:gd name="connsiteY48" fmla="*/ 1785449 h 1987467"/>
                <a:gd name="connsiteX49" fmla="*/ 3519878 w 3987709"/>
                <a:gd name="connsiteY49" fmla="*/ 1806714 h 1987467"/>
                <a:gd name="connsiteX50" fmla="*/ 3487981 w 3987709"/>
                <a:gd name="connsiteY50" fmla="*/ 1817347 h 1987467"/>
                <a:gd name="connsiteX51" fmla="*/ 3456083 w 3987709"/>
                <a:gd name="connsiteY51" fmla="*/ 1838612 h 1987467"/>
                <a:gd name="connsiteX52" fmla="*/ 3339125 w 3987709"/>
                <a:gd name="connsiteY52" fmla="*/ 1859877 h 1987467"/>
                <a:gd name="connsiteX53" fmla="*/ 3307227 w 3987709"/>
                <a:gd name="connsiteY53" fmla="*/ 1881142 h 1987467"/>
                <a:gd name="connsiteX54" fmla="*/ 3158371 w 3987709"/>
                <a:gd name="connsiteY54" fmla="*/ 1902407 h 1987467"/>
                <a:gd name="connsiteX55" fmla="*/ 2945720 w 3987709"/>
                <a:gd name="connsiteY55" fmla="*/ 1923672 h 1987467"/>
                <a:gd name="connsiteX56" fmla="*/ 2679906 w 3987709"/>
                <a:gd name="connsiteY56" fmla="*/ 1934305 h 1987467"/>
                <a:gd name="connsiteX57" fmla="*/ 2445990 w 3987709"/>
                <a:gd name="connsiteY57" fmla="*/ 1944937 h 1987467"/>
                <a:gd name="connsiteX58" fmla="*/ 2371562 w 3987709"/>
                <a:gd name="connsiteY58" fmla="*/ 1955570 h 1987467"/>
                <a:gd name="connsiteX59" fmla="*/ 2307767 w 3987709"/>
                <a:gd name="connsiteY59" fmla="*/ 1976835 h 1987467"/>
                <a:gd name="connsiteX60" fmla="*/ 1999422 w 3987709"/>
                <a:gd name="connsiteY60" fmla="*/ 1987467 h 1987467"/>
                <a:gd name="connsiteX61" fmla="*/ 1340204 w 3987709"/>
                <a:gd name="connsiteY61" fmla="*/ 1976835 h 1987467"/>
                <a:gd name="connsiteX62" fmla="*/ 1170083 w 3987709"/>
                <a:gd name="connsiteY62" fmla="*/ 1955570 h 1987467"/>
                <a:gd name="connsiteX63" fmla="*/ 1138185 w 3987709"/>
                <a:gd name="connsiteY63" fmla="*/ 1934305 h 1987467"/>
                <a:gd name="connsiteX64" fmla="*/ 1095655 w 3987709"/>
                <a:gd name="connsiteY64" fmla="*/ 1923672 h 1987467"/>
                <a:gd name="connsiteX65" fmla="*/ 1063757 w 3987709"/>
                <a:gd name="connsiteY65" fmla="*/ 1913040 h 1987467"/>
                <a:gd name="connsiteX66" fmla="*/ 1021227 w 3987709"/>
                <a:gd name="connsiteY66" fmla="*/ 1902407 h 1987467"/>
                <a:gd name="connsiteX67" fmla="*/ 925534 w 3987709"/>
                <a:gd name="connsiteY67" fmla="*/ 1870509 h 1987467"/>
                <a:gd name="connsiteX68" fmla="*/ 893636 w 3987709"/>
                <a:gd name="connsiteY68" fmla="*/ 1859877 h 1987467"/>
                <a:gd name="connsiteX69" fmla="*/ 808576 w 3987709"/>
                <a:gd name="connsiteY69" fmla="*/ 1849244 h 1987467"/>
                <a:gd name="connsiteX70" fmla="*/ 734148 w 3987709"/>
                <a:gd name="connsiteY70" fmla="*/ 1817347 h 1987467"/>
                <a:gd name="connsiteX71" fmla="*/ 670353 w 3987709"/>
                <a:gd name="connsiteY71" fmla="*/ 1796081 h 1987467"/>
                <a:gd name="connsiteX72" fmla="*/ 627822 w 3987709"/>
                <a:gd name="connsiteY72" fmla="*/ 1785449 h 1987467"/>
                <a:gd name="connsiteX73" fmla="*/ 468334 w 3987709"/>
                <a:gd name="connsiteY73" fmla="*/ 1764184 h 1987467"/>
                <a:gd name="connsiteX74" fmla="*/ 362008 w 3987709"/>
                <a:gd name="connsiteY74" fmla="*/ 1732286 h 1987467"/>
                <a:gd name="connsiteX75" fmla="*/ 330111 w 3987709"/>
                <a:gd name="connsiteY75" fmla="*/ 1721654 h 1987467"/>
                <a:gd name="connsiteX76" fmla="*/ 276948 w 3987709"/>
                <a:gd name="connsiteY76" fmla="*/ 1679123 h 1987467"/>
                <a:gd name="connsiteX77" fmla="*/ 245050 w 3987709"/>
                <a:gd name="connsiteY77" fmla="*/ 1668491 h 1987467"/>
                <a:gd name="connsiteX78" fmla="*/ 213153 w 3987709"/>
                <a:gd name="connsiteY78" fmla="*/ 1647226 h 1987467"/>
                <a:gd name="connsiteX79" fmla="*/ 191888 w 3987709"/>
                <a:gd name="connsiteY79" fmla="*/ 1615328 h 1987467"/>
                <a:gd name="connsiteX80" fmla="*/ 170622 w 3987709"/>
                <a:gd name="connsiteY80" fmla="*/ 1594063 h 1987467"/>
                <a:gd name="connsiteX81" fmla="*/ 138725 w 3987709"/>
                <a:gd name="connsiteY81" fmla="*/ 1530267 h 1987467"/>
                <a:gd name="connsiteX82" fmla="*/ 106827 w 3987709"/>
                <a:gd name="connsiteY82" fmla="*/ 1498370 h 1987467"/>
                <a:gd name="connsiteX83" fmla="*/ 64297 w 3987709"/>
                <a:gd name="connsiteY83" fmla="*/ 1434574 h 1987467"/>
                <a:gd name="connsiteX84" fmla="*/ 53664 w 3987709"/>
                <a:gd name="connsiteY84" fmla="*/ 1392044 h 1987467"/>
                <a:gd name="connsiteX85" fmla="*/ 43032 w 3987709"/>
                <a:gd name="connsiteY85" fmla="*/ 1328249 h 1987467"/>
                <a:gd name="connsiteX86" fmla="*/ 32399 w 3987709"/>
                <a:gd name="connsiteY86" fmla="*/ 1275086 h 1987467"/>
                <a:gd name="connsiteX87" fmla="*/ 32399 w 3987709"/>
                <a:gd name="connsiteY87" fmla="*/ 977374 h 1987467"/>
                <a:gd name="connsiteX88" fmla="*/ 11134 w 3987709"/>
                <a:gd name="connsiteY88" fmla="*/ 892314 h 1987467"/>
                <a:gd name="connsiteX89" fmla="*/ 501 w 3987709"/>
                <a:gd name="connsiteY89" fmla="*/ 807254 h 1987467"/>
                <a:gd name="connsiteX90" fmla="*/ 501 w 3987709"/>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866870 w 3987711"/>
                <a:gd name="connsiteY34" fmla="*/ 564722 h 1987467"/>
                <a:gd name="connsiteX35" fmla="*/ 3987711 w 3987711"/>
                <a:gd name="connsiteY35" fmla="*/ 564722 h 1987467"/>
                <a:gd name="connsiteX36" fmla="*/ 3977078 w 3987711"/>
                <a:gd name="connsiteY36" fmla="*/ 1073067 h 1987467"/>
                <a:gd name="connsiteX37" fmla="*/ 3966446 w 3987711"/>
                <a:gd name="connsiteY37" fmla="*/ 1104965 h 1987467"/>
                <a:gd name="connsiteX38" fmla="*/ 3955813 w 3987711"/>
                <a:gd name="connsiteY38" fmla="*/ 1423942 h 1987467"/>
                <a:gd name="connsiteX39" fmla="*/ 3913283 w 3987711"/>
                <a:gd name="connsiteY39" fmla="*/ 1519635 h 1987467"/>
                <a:gd name="connsiteX40" fmla="*/ 3902650 w 3987711"/>
                <a:gd name="connsiteY40" fmla="*/ 1551533 h 1987467"/>
                <a:gd name="connsiteX41" fmla="*/ 3838855 w 3987711"/>
                <a:gd name="connsiteY41" fmla="*/ 1594063 h 1987467"/>
                <a:gd name="connsiteX42" fmla="*/ 3775060 w 3987711"/>
                <a:gd name="connsiteY42" fmla="*/ 1636593 h 1987467"/>
                <a:gd name="connsiteX43" fmla="*/ 3743162 w 3987711"/>
                <a:gd name="connsiteY43" fmla="*/ 1657858 h 1987467"/>
                <a:gd name="connsiteX44" fmla="*/ 3721897 w 3987711"/>
                <a:gd name="connsiteY44" fmla="*/ 1689756 h 1987467"/>
                <a:gd name="connsiteX45" fmla="*/ 3689999 w 3987711"/>
                <a:gd name="connsiteY45" fmla="*/ 1700388 h 1987467"/>
                <a:gd name="connsiteX46" fmla="*/ 3626204 w 3987711"/>
                <a:gd name="connsiteY46" fmla="*/ 1742919 h 1987467"/>
                <a:gd name="connsiteX47" fmla="*/ 3594306 w 3987711"/>
                <a:gd name="connsiteY47" fmla="*/ 1764184 h 1987467"/>
                <a:gd name="connsiteX48" fmla="*/ 3562408 w 3987711"/>
                <a:gd name="connsiteY48" fmla="*/ 1785449 h 1987467"/>
                <a:gd name="connsiteX49" fmla="*/ 3519878 w 3987711"/>
                <a:gd name="connsiteY49" fmla="*/ 1806714 h 1987467"/>
                <a:gd name="connsiteX50" fmla="*/ 3487981 w 3987711"/>
                <a:gd name="connsiteY50" fmla="*/ 1817347 h 1987467"/>
                <a:gd name="connsiteX51" fmla="*/ 3456083 w 3987711"/>
                <a:gd name="connsiteY51" fmla="*/ 1838612 h 1987467"/>
                <a:gd name="connsiteX52" fmla="*/ 3339125 w 3987711"/>
                <a:gd name="connsiteY52" fmla="*/ 1859877 h 1987467"/>
                <a:gd name="connsiteX53" fmla="*/ 3307227 w 3987711"/>
                <a:gd name="connsiteY53" fmla="*/ 1881142 h 1987467"/>
                <a:gd name="connsiteX54" fmla="*/ 3158371 w 3987711"/>
                <a:gd name="connsiteY54" fmla="*/ 1902407 h 1987467"/>
                <a:gd name="connsiteX55" fmla="*/ 2945720 w 3987711"/>
                <a:gd name="connsiteY55" fmla="*/ 1923672 h 1987467"/>
                <a:gd name="connsiteX56" fmla="*/ 2679906 w 3987711"/>
                <a:gd name="connsiteY56" fmla="*/ 1934305 h 1987467"/>
                <a:gd name="connsiteX57" fmla="*/ 2445990 w 3987711"/>
                <a:gd name="connsiteY57" fmla="*/ 1944937 h 1987467"/>
                <a:gd name="connsiteX58" fmla="*/ 2371562 w 3987711"/>
                <a:gd name="connsiteY58" fmla="*/ 1955570 h 1987467"/>
                <a:gd name="connsiteX59" fmla="*/ 2307767 w 3987711"/>
                <a:gd name="connsiteY59" fmla="*/ 1976835 h 1987467"/>
                <a:gd name="connsiteX60" fmla="*/ 1999422 w 3987711"/>
                <a:gd name="connsiteY60" fmla="*/ 1987467 h 1987467"/>
                <a:gd name="connsiteX61" fmla="*/ 1340204 w 3987711"/>
                <a:gd name="connsiteY61" fmla="*/ 1976835 h 1987467"/>
                <a:gd name="connsiteX62" fmla="*/ 1170083 w 3987711"/>
                <a:gd name="connsiteY62" fmla="*/ 1955570 h 1987467"/>
                <a:gd name="connsiteX63" fmla="*/ 1138185 w 3987711"/>
                <a:gd name="connsiteY63" fmla="*/ 1934305 h 1987467"/>
                <a:gd name="connsiteX64" fmla="*/ 1095655 w 3987711"/>
                <a:gd name="connsiteY64" fmla="*/ 1923672 h 1987467"/>
                <a:gd name="connsiteX65" fmla="*/ 1063757 w 3987711"/>
                <a:gd name="connsiteY65" fmla="*/ 1913040 h 1987467"/>
                <a:gd name="connsiteX66" fmla="*/ 1021227 w 3987711"/>
                <a:gd name="connsiteY66" fmla="*/ 1902407 h 1987467"/>
                <a:gd name="connsiteX67" fmla="*/ 925534 w 3987711"/>
                <a:gd name="connsiteY67" fmla="*/ 1870509 h 1987467"/>
                <a:gd name="connsiteX68" fmla="*/ 893636 w 3987711"/>
                <a:gd name="connsiteY68" fmla="*/ 1859877 h 1987467"/>
                <a:gd name="connsiteX69" fmla="*/ 808576 w 3987711"/>
                <a:gd name="connsiteY69" fmla="*/ 1849244 h 1987467"/>
                <a:gd name="connsiteX70" fmla="*/ 734148 w 3987711"/>
                <a:gd name="connsiteY70" fmla="*/ 1817347 h 1987467"/>
                <a:gd name="connsiteX71" fmla="*/ 670353 w 3987711"/>
                <a:gd name="connsiteY71" fmla="*/ 1796081 h 1987467"/>
                <a:gd name="connsiteX72" fmla="*/ 627822 w 3987711"/>
                <a:gd name="connsiteY72" fmla="*/ 1785449 h 1987467"/>
                <a:gd name="connsiteX73" fmla="*/ 468334 w 3987711"/>
                <a:gd name="connsiteY73" fmla="*/ 1764184 h 1987467"/>
                <a:gd name="connsiteX74" fmla="*/ 362008 w 3987711"/>
                <a:gd name="connsiteY74" fmla="*/ 1732286 h 1987467"/>
                <a:gd name="connsiteX75" fmla="*/ 330111 w 3987711"/>
                <a:gd name="connsiteY75" fmla="*/ 1721654 h 1987467"/>
                <a:gd name="connsiteX76" fmla="*/ 276948 w 3987711"/>
                <a:gd name="connsiteY76" fmla="*/ 1679123 h 1987467"/>
                <a:gd name="connsiteX77" fmla="*/ 245050 w 3987711"/>
                <a:gd name="connsiteY77" fmla="*/ 1668491 h 1987467"/>
                <a:gd name="connsiteX78" fmla="*/ 213153 w 3987711"/>
                <a:gd name="connsiteY78" fmla="*/ 1647226 h 1987467"/>
                <a:gd name="connsiteX79" fmla="*/ 191888 w 3987711"/>
                <a:gd name="connsiteY79" fmla="*/ 1615328 h 1987467"/>
                <a:gd name="connsiteX80" fmla="*/ 170622 w 3987711"/>
                <a:gd name="connsiteY80" fmla="*/ 1594063 h 1987467"/>
                <a:gd name="connsiteX81" fmla="*/ 138725 w 3987711"/>
                <a:gd name="connsiteY81" fmla="*/ 1530267 h 1987467"/>
                <a:gd name="connsiteX82" fmla="*/ 106827 w 3987711"/>
                <a:gd name="connsiteY82" fmla="*/ 1498370 h 1987467"/>
                <a:gd name="connsiteX83" fmla="*/ 64297 w 3987711"/>
                <a:gd name="connsiteY83" fmla="*/ 1434574 h 1987467"/>
                <a:gd name="connsiteX84" fmla="*/ 53664 w 3987711"/>
                <a:gd name="connsiteY84" fmla="*/ 1392044 h 1987467"/>
                <a:gd name="connsiteX85" fmla="*/ 43032 w 3987711"/>
                <a:gd name="connsiteY85" fmla="*/ 1328249 h 1987467"/>
                <a:gd name="connsiteX86" fmla="*/ 32399 w 3987711"/>
                <a:gd name="connsiteY86" fmla="*/ 1275086 h 1987467"/>
                <a:gd name="connsiteX87" fmla="*/ 32399 w 3987711"/>
                <a:gd name="connsiteY87" fmla="*/ 977374 h 1987467"/>
                <a:gd name="connsiteX88" fmla="*/ 11134 w 3987711"/>
                <a:gd name="connsiteY88" fmla="*/ 892314 h 1987467"/>
                <a:gd name="connsiteX89" fmla="*/ 501 w 3987711"/>
                <a:gd name="connsiteY89" fmla="*/ 807254 h 1987467"/>
                <a:gd name="connsiteX90" fmla="*/ 501 w 3987711"/>
                <a:gd name="connsiteY90"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55813 w 3987711"/>
                <a:gd name="connsiteY33" fmla="*/ 360686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866870 w 3987711"/>
                <a:gd name="connsiteY33" fmla="*/ 376482 h 1987467"/>
                <a:gd name="connsiteX34" fmla="*/ 3987711 w 3987711"/>
                <a:gd name="connsiteY34" fmla="*/ 564722 h 1987467"/>
                <a:gd name="connsiteX35" fmla="*/ 3977078 w 3987711"/>
                <a:gd name="connsiteY35" fmla="*/ 1073067 h 1987467"/>
                <a:gd name="connsiteX36" fmla="*/ 3966446 w 3987711"/>
                <a:gd name="connsiteY36" fmla="*/ 1104965 h 1987467"/>
                <a:gd name="connsiteX37" fmla="*/ 3955813 w 3987711"/>
                <a:gd name="connsiteY37" fmla="*/ 1423942 h 1987467"/>
                <a:gd name="connsiteX38" fmla="*/ 3913283 w 3987711"/>
                <a:gd name="connsiteY38" fmla="*/ 1519635 h 1987467"/>
                <a:gd name="connsiteX39" fmla="*/ 3902650 w 3987711"/>
                <a:gd name="connsiteY39" fmla="*/ 1551533 h 1987467"/>
                <a:gd name="connsiteX40" fmla="*/ 3838855 w 3987711"/>
                <a:gd name="connsiteY40" fmla="*/ 1594063 h 1987467"/>
                <a:gd name="connsiteX41" fmla="*/ 3775060 w 3987711"/>
                <a:gd name="connsiteY41" fmla="*/ 1636593 h 1987467"/>
                <a:gd name="connsiteX42" fmla="*/ 3743162 w 3987711"/>
                <a:gd name="connsiteY42" fmla="*/ 1657858 h 1987467"/>
                <a:gd name="connsiteX43" fmla="*/ 3721897 w 3987711"/>
                <a:gd name="connsiteY43" fmla="*/ 1689756 h 1987467"/>
                <a:gd name="connsiteX44" fmla="*/ 3689999 w 3987711"/>
                <a:gd name="connsiteY44" fmla="*/ 1700388 h 1987467"/>
                <a:gd name="connsiteX45" fmla="*/ 3626204 w 3987711"/>
                <a:gd name="connsiteY45" fmla="*/ 1742919 h 1987467"/>
                <a:gd name="connsiteX46" fmla="*/ 3594306 w 3987711"/>
                <a:gd name="connsiteY46" fmla="*/ 1764184 h 1987467"/>
                <a:gd name="connsiteX47" fmla="*/ 3562408 w 3987711"/>
                <a:gd name="connsiteY47" fmla="*/ 1785449 h 1987467"/>
                <a:gd name="connsiteX48" fmla="*/ 3519878 w 3987711"/>
                <a:gd name="connsiteY48" fmla="*/ 1806714 h 1987467"/>
                <a:gd name="connsiteX49" fmla="*/ 3487981 w 3987711"/>
                <a:gd name="connsiteY49" fmla="*/ 1817347 h 1987467"/>
                <a:gd name="connsiteX50" fmla="*/ 3456083 w 3987711"/>
                <a:gd name="connsiteY50" fmla="*/ 1838612 h 1987467"/>
                <a:gd name="connsiteX51" fmla="*/ 3339125 w 3987711"/>
                <a:gd name="connsiteY51" fmla="*/ 1859877 h 1987467"/>
                <a:gd name="connsiteX52" fmla="*/ 3307227 w 3987711"/>
                <a:gd name="connsiteY52" fmla="*/ 1881142 h 1987467"/>
                <a:gd name="connsiteX53" fmla="*/ 3158371 w 3987711"/>
                <a:gd name="connsiteY53" fmla="*/ 1902407 h 1987467"/>
                <a:gd name="connsiteX54" fmla="*/ 2945720 w 3987711"/>
                <a:gd name="connsiteY54" fmla="*/ 1923672 h 1987467"/>
                <a:gd name="connsiteX55" fmla="*/ 2679906 w 3987711"/>
                <a:gd name="connsiteY55" fmla="*/ 1934305 h 1987467"/>
                <a:gd name="connsiteX56" fmla="*/ 2445990 w 3987711"/>
                <a:gd name="connsiteY56" fmla="*/ 1944937 h 1987467"/>
                <a:gd name="connsiteX57" fmla="*/ 2371562 w 3987711"/>
                <a:gd name="connsiteY57" fmla="*/ 1955570 h 1987467"/>
                <a:gd name="connsiteX58" fmla="*/ 2307767 w 3987711"/>
                <a:gd name="connsiteY58" fmla="*/ 1976835 h 1987467"/>
                <a:gd name="connsiteX59" fmla="*/ 1999422 w 3987711"/>
                <a:gd name="connsiteY59" fmla="*/ 1987467 h 1987467"/>
                <a:gd name="connsiteX60" fmla="*/ 1340204 w 3987711"/>
                <a:gd name="connsiteY60" fmla="*/ 1976835 h 1987467"/>
                <a:gd name="connsiteX61" fmla="*/ 1170083 w 3987711"/>
                <a:gd name="connsiteY61" fmla="*/ 1955570 h 1987467"/>
                <a:gd name="connsiteX62" fmla="*/ 1138185 w 3987711"/>
                <a:gd name="connsiteY62" fmla="*/ 1934305 h 1987467"/>
                <a:gd name="connsiteX63" fmla="*/ 1095655 w 3987711"/>
                <a:gd name="connsiteY63" fmla="*/ 1923672 h 1987467"/>
                <a:gd name="connsiteX64" fmla="*/ 1063757 w 3987711"/>
                <a:gd name="connsiteY64" fmla="*/ 1913040 h 1987467"/>
                <a:gd name="connsiteX65" fmla="*/ 1021227 w 3987711"/>
                <a:gd name="connsiteY65" fmla="*/ 1902407 h 1987467"/>
                <a:gd name="connsiteX66" fmla="*/ 925534 w 3987711"/>
                <a:gd name="connsiteY66" fmla="*/ 1870509 h 1987467"/>
                <a:gd name="connsiteX67" fmla="*/ 893636 w 3987711"/>
                <a:gd name="connsiteY67" fmla="*/ 1859877 h 1987467"/>
                <a:gd name="connsiteX68" fmla="*/ 808576 w 3987711"/>
                <a:gd name="connsiteY68" fmla="*/ 1849244 h 1987467"/>
                <a:gd name="connsiteX69" fmla="*/ 734148 w 3987711"/>
                <a:gd name="connsiteY69" fmla="*/ 1817347 h 1987467"/>
                <a:gd name="connsiteX70" fmla="*/ 670353 w 3987711"/>
                <a:gd name="connsiteY70" fmla="*/ 1796081 h 1987467"/>
                <a:gd name="connsiteX71" fmla="*/ 627822 w 3987711"/>
                <a:gd name="connsiteY71" fmla="*/ 1785449 h 1987467"/>
                <a:gd name="connsiteX72" fmla="*/ 468334 w 3987711"/>
                <a:gd name="connsiteY72" fmla="*/ 1764184 h 1987467"/>
                <a:gd name="connsiteX73" fmla="*/ 362008 w 3987711"/>
                <a:gd name="connsiteY73" fmla="*/ 1732286 h 1987467"/>
                <a:gd name="connsiteX74" fmla="*/ 330111 w 3987711"/>
                <a:gd name="connsiteY74" fmla="*/ 1721654 h 1987467"/>
                <a:gd name="connsiteX75" fmla="*/ 276948 w 3987711"/>
                <a:gd name="connsiteY75" fmla="*/ 1679123 h 1987467"/>
                <a:gd name="connsiteX76" fmla="*/ 245050 w 3987711"/>
                <a:gd name="connsiteY76" fmla="*/ 1668491 h 1987467"/>
                <a:gd name="connsiteX77" fmla="*/ 213153 w 3987711"/>
                <a:gd name="connsiteY77" fmla="*/ 1647226 h 1987467"/>
                <a:gd name="connsiteX78" fmla="*/ 191888 w 3987711"/>
                <a:gd name="connsiteY78" fmla="*/ 1615328 h 1987467"/>
                <a:gd name="connsiteX79" fmla="*/ 170622 w 3987711"/>
                <a:gd name="connsiteY79" fmla="*/ 1594063 h 1987467"/>
                <a:gd name="connsiteX80" fmla="*/ 138725 w 3987711"/>
                <a:gd name="connsiteY80" fmla="*/ 1530267 h 1987467"/>
                <a:gd name="connsiteX81" fmla="*/ 106827 w 3987711"/>
                <a:gd name="connsiteY81" fmla="*/ 1498370 h 1987467"/>
                <a:gd name="connsiteX82" fmla="*/ 64297 w 3987711"/>
                <a:gd name="connsiteY82" fmla="*/ 1434574 h 1987467"/>
                <a:gd name="connsiteX83" fmla="*/ 53664 w 3987711"/>
                <a:gd name="connsiteY83" fmla="*/ 1392044 h 1987467"/>
                <a:gd name="connsiteX84" fmla="*/ 43032 w 3987711"/>
                <a:gd name="connsiteY84" fmla="*/ 1328249 h 1987467"/>
                <a:gd name="connsiteX85" fmla="*/ 32399 w 3987711"/>
                <a:gd name="connsiteY85" fmla="*/ 1275086 h 1987467"/>
                <a:gd name="connsiteX86" fmla="*/ 32399 w 3987711"/>
                <a:gd name="connsiteY86" fmla="*/ 977374 h 1987467"/>
                <a:gd name="connsiteX87" fmla="*/ 11134 w 3987711"/>
                <a:gd name="connsiteY87" fmla="*/ 892314 h 1987467"/>
                <a:gd name="connsiteX88" fmla="*/ 501 w 3987711"/>
                <a:gd name="connsiteY88" fmla="*/ 807254 h 1987467"/>
                <a:gd name="connsiteX89" fmla="*/ 501 w 3987711"/>
                <a:gd name="connsiteY89"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23915 w 3987711"/>
                <a:gd name="connsiteY32" fmla="*/ 339421 h 1987467"/>
                <a:gd name="connsiteX33" fmla="*/ 3987711 w 3987711"/>
                <a:gd name="connsiteY33" fmla="*/ 564722 h 1987467"/>
                <a:gd name="connsiteX34" fmla="*/ 3977078 w 3987711"/>
                <a:gd name="connsiteY34" fmla="*/ 1073067 h 1987467"/>
                <a:gd name="connsiteX35" fmla="*/ 3966446 w 3987711"/>
                <a:gd name="connsiteY35" fmla="*/ 1104965 h 1987467"/>
                <a:gd name="connsiteX36" fmla="*/ 3955813 w 3987711"/>
                <a:gd name="connsiteY36" fmla="*/ 1423942 h 1987467"/>
                <a:gd name="connsiteX37" fmla="*/ 3913283 w 3987711"/>
                <a:gd name="connsiteY37" fmla="*/ 1519635 h 1987467"/>
                <a:gd name="connsiteX38" fmla="*/ 3902650 w 3987711"/>
                <a:gd name="connsiteY38" fmla="*/ 1551533 h 1987467"/>
                <a:gd name="connsiteX39" fmla="*/ 3838855 w 3987711"/>
                <a:gd name="connsiteY39" fmla="*/ 1594063 h 1987467"/>
                <a:gd name="connsiteX40" fmla="*/ 3775060 w 3987711"/>
                <a:gd name="connsiteY40" fmla="*/ 1636593 h 1987467"/>
                <a:gd name="connsiteX41" fmla="*/ 3743162 w 3987711"/>
                <a:gd name="connsiteY41" fmla="*/ 1657858 h 1987467"/>
                <a:gd name="connsiteX42" fmla="*/ 3721897 w 3987711"/>
                <a:gd name="connsiteY42" fmla="*/ 1689756 h 1987467"/>
                <a:gd name="connsiteX43" fmla="*/ 3689999 w 3987711"/>
                <a:gd name="connsiteY43" fmla="*/ 1700388 h 1987467"/>
                <a:gd name="connsiteX44" fmla="*/ 3626204 w 3987711"/>
                <a:gd name="connsiteY44" fmla="*/ 1742919 h 1987467"/>
                <a:gd name="connsiteX45" fmla="*/ 3594306 w 3987711"/>
                <a:gd name="connsiteY45" fmla="*/ 1764184 h 1987467"/>
                <a:gd name="connsiteX46" fmla="*/ 3562408 w 3987711"/>
                <a:gd name="connsiteY46" fmla="*/ 1785449 h 1987467"/>
                <a:gd name="connsiteX47" fmla="*/ 3519878 w 3987711"/>
                <a:gd name="connsiteY47" fmla="*/ 1806714 h 1987467"/>
                <a:gd name="connsiteX48" fmla="*/ 3487981 w 3987711"/>
                <a:gd name="connsiteY48" fmla="*/ 1817347 h 1987467"/>
                <a:gd name="connsiteX49" fmla="*/ 3456083 w 3987711"/>
                <a:gd name="connsiteY49" fmla="*/ 1838612 h 1987467"/>
                <a:gd name="connsiteX50" fmla="*/ 3339125 w 3987711"/>
                <a:gd name="connsiteY50" fmla="*/ 1859877 h 1987467"/>
                <a:gd name="connsiteX51" fmla="*/ 3307227 w 3987711"/>
                <a:gd name="connsiteY51" fmla="*/ 1881142 h 1987467"/>
                <a:gd name="connsiteX52" fmla="*/ 3158371 w 3987711"/>
                <a:gd name="connsiteY52" fmla="*/ 1902407 h 1987467"/>
                <a:gd name="connsiteX53" fmla="*/ 2945720 w 3987711"/>
                <a:gd name="connsiteY53" fmla="*/ 1923672 h 1987467"/>
                <a:gd name="connsiteX54" fmla="*/ 2679906 w 3987711"/>
                <a:gd name="connsiteY54" fmla="*/ 1934305 h 1987467"/>
                <a:gd name="connsiteX55" fmla="*/ 2445990 w 3987711"/>
                <a:gd name="connsiteY55" fmla="*/ 1944937 h 1987467"/>
                <a:gd name="connsiteX56" fmla="*/ 2371562 w 3987711"/>
                <a:gd name="connsiteY56" fmla="*/ 1955570 h 1987467"/>
                <a:gd name="connsiteX57" fmla="*/ 2307767 w 3987711"/>
                <a:gd name="connsiteY57" fmla="*/ 1976835 h 1987467"/>
                <a:gd name="connsiteX58" fmla="*/ 1999422 w 3987711"/>
                <a:gd name="connsiteY58" fmla="*/ 1987467 h 1987467"/>
                <a:gd name="connsiteX59" fmla="*/ 1340204 w 3987711"/>
                <a:gd name="connsiteY59" fmla="*/ 1976835 h 1987467"/>
                <a:gd name="connsiteX60" fmla="*/ 1170083 w 3987711"/>
                <a:gd name="connsiteY60" fmla="*/ 1955570 h 1987467"/>
                <a:gd name="connsiteX61" fmla="*/ 1138185 w 3987711"/>
                <a:gd name="connsiteY61" fmla="*/ 1934305 h 1987467"/>
                <a:gd name="connsiteX62" fmla="*/ 1095655 w 3987711"/>
                <a:gd name="connsiteY62" fmla="*/ 1923672 h 1987467"/>
                <a:gd name="connsiteX63" fmla="*/ 1063757 w 3987711"/>
                <a:gd name="connsiteY63" fmla="*/ 1913040 h 1987467"/>
                <a:gd name="connsiteX64" fmla="*/ 1021227 w 3987711"/>
                <a:gd name="connsiteY64" fmla="*/ 1902407 h 1987467"/>
                <a:gd name="connsiteX65" fmla="*/ 925534 w 3987711"/>
                <a:gd name="connsiteY65" fmla="*/ 1870509 h 1987467"/>
                <a:gd name="connsiteX66" fmla="*/ 893636 w 3987711"/>
                <a:gd name="connsiteY66" fmla="*/ 1859877 h 1987467"/>
                <a:gd name="connsiteX67" fmla="*/ 808576 w 3987711"/>
                <a:gd name="connsiteY67" fmla="*/ 1849244 h 1987467"/>
                <a:gd name="connsiteX68" fmla="*/ 734148 w 3987711"/>
                <a:gd name="connsiteY68" fmla="*/ 1817347 h 1987467"/>
                <a:gd name="connsiteX69" fmla="*/ 670353 w 3987711"/>
                <a:gd name="connsiteY69" fmla="*/ 1796081 h 1987467"/>
                <a:gd name="connsiteX70" fmla="*/ 627822 w 3987711"/>
                <a:gd name="connsiteY70" fmla="*/ 1785449 h 1987467"/>
                <a:gd name="connsiteX71" fmla="*/ 468334 w 3987711"/>
                <a:gd name="connsiteY71" fmla="*/ 1764184 h 1987467"/>
                <a:gd name="connsiteX72" fmla="*/ 362008 w 3987711"/>
                <a:gd name="connsiteY72" fmla="*/ 1732286 h 1987467"/>
                <a:gd name="connsiteX73" fmla="*/ 330111 w 3987711"/>
                <a:gd name="connsiteY73" fmla="*/ 1721654 h 1987467"/>
                <a:gd name="connsiteX74" fmla="*/ 276948 w 3987711"/>
                <a:gd name="connsiteY74" fmla="*/ 1679123 h 1987467"/>
                <a:gd name="connsiteX75" fmla="*/ 245050 w 3987711"/>
                <a:gd name="connsiteY75" fmla="*/ 1668491 h 1987467"/>
                <a:gd name="connsiteX76" fmla="*/ 213153 w 3987711"/>
                <a:gd name="connsiteY76" fmla="*/ 1647226 h 1987467"/>
                <a:gd name="connsiteX77" fmla="*/ 191888 w 3987711"/>
                <a:gd name="connsiteY77" fmla="*/ 1615328 h 1987467"/>
                <a:gd name="connsiteX78" fmla="*/ 170622 w 3987711"/>
                <a:gd name="connsiteY78" fmla="*/ 1594063 h 1987467"/>
                <a:gd name="connsiteX79" fmla="*/ 138725 w 3987711"/>
                <a:gd name="connsiteY79" fmla="*/ 1530267 h 1987467"/>
                <a:gd name="connsiteX80" fmla="*/ 106827 w 3987711"/>
                <a:gd name="connsiteY80" fmla="*/ 1498370 h 1987467"/>
                <a:gd name="connsiteX81" fmla="*/ 64297 w 3987711"/>
                <a:gd name="connsiteY81" fmla="*/ 1434574 h 1987467"/>
                <a:gd name="connsiteX82" fmla="*/ 53664 w 3987711"/>
                <a:gd name="connsiteY82" fmla="*/ 1392044 h 1987467"/>
                <a:gd name="connsiteX83" fmla="*/ 43032 w 3987711"/>
                <a:gd name="connsiteY83" fmla="*/ 1328249 h 1987467"/>
                <a:gd name="connsiteX84" fmla="*/ 32399 w 3987711"/>
                <a:gd name="connsiteY84" fmla="*/ 1275086 h 1987467"/>
                <a:gd name="connsiteX85" fmla="*/ 32399 w 3987711"/>
                <a:gd name="connsiteY85" fmla="*/ 977374 h 1987467"/>
                <a:gd name="connsiteX86" fmla="*/ 11134 w 3987711"/>
                <a:gd name="connsiteY86" fmla="*/ 892314 h 1987467"/>
                <a:gd name="connsiteX87" fmla="*/ 501 w 3987711"/>
                <a:gd name="connsiteY87" fmla="*/ 807254 h 1987467"/>
                <a:gd name="connsiteX88" fmla="*/ 501 w 3987711"/>
                <a:gd name="connsiteY88" fmla="*/ 722193 h 1987467"/>
                <a:gd name="connsiteX0" fmla="*/ 501 w 3987711"/>
                <a:gd name="connsiteY0" fmla="*/ 722193 h 1987467"/>
                <a:gd name="connsiteX1" fmla="*/ 32399 w 3987711"/>
                <a:gd name="connsiteY1" fmla="*/ 605235 h 1987467"/>
                <a:gd name="connsiteX2" fmla="*/ 43032 w 3987711"/>
                <a:gd name="connsiteY2" fmla="*/ 562705 h 1987467"/>
                <a:gd name="connsiteX3" fmla="*/ 64297 w 3987711"/>
                <a:gd name="connsiteY3" fmla="*/ 403216 h 1987467"/>
                <a:gd name="connsiteX4" fmla="*/ 85562 w 3987711"/>
                <a:gd name="connsiteY4" fmla="*/ 328788 h 1987467"/>
                <a:gd name="connsiteX5" fmla="*/ 117460 w 3987711"/>
                <a:gd name="connsiteY5" fmla="*/ 307523 h 1987467"/>
                <a:gd name="connsiteX6" fmla="*/ 181255 w 3987711"/>
                <a:gd name="connsiteY6" fmla="*/ 222463 h 1987467"/>
                <a:gd name="connsiteX7" fmla="*/ 202520 w 3987711"/>
                <a:gd name="connsiteY7" fmla="*/ 190565 h 1987467"/>
                <a:gd name="connsiteX8" fmla="*/ 266315 w 3987711"/>
                <a:gd name="connsiteY8" fmla="*/ 158667 h 1987467"/>
                <a:gd name="connsiteX9" fmla="*/ 298213 w 3987711"/>
                <a:gd name="connsiteY9" fmla="*/ 137402 h 1987467"/>
                <a:gd name="connsiteX10" fmla="*/ 478967 w 3987711"/>
                <a:gd name="connsiteY10" fmla="*/ 116137 h 1987467"/>
                <a:gd name="connsiteX11" fmla="*/ 542762 w 3987711"/>
                <a:gd name="connsiteY11" fmla="*/ 105505 h 1987467"/>
                <a:gd name="connsiteX12" fmla="*/ 595925 w 3987711"/>
                <a:gd name="connsiteY12" fmla="*/ 94872 h 1987467"/>
                <a:gd name="connsiteX13" fmla="*/ 1021227 w 3987711"/>
                <a:gd name="connsiteY13" fmla="*/ 84240 h 1987467"/>
                <a:gd name="connsiteX14" fmla="*/ 1276408 w 3987711"/>
                <a:gd name="connsiteY14" fmla="*/ 62974 h 1987467"/>
                <a:gd name="connsiteX15" fmla="*/ 1329571 w 3987711"/>
                <a:gd name="connsiteY15" fmla="*/ 52342 h 1987467"/>
                <a:gd name="connsiteX16" fmla="*/ 1414632 w 3987711"/>
                <a:gd name="connsiteY16" fmla="*/ 41709 h 1987467"/>
                <a:gd name="connsiteX17" fmla="*/ 1457162 w 3987711"/>
                <a:gd name="connsiteY17" fmla="*/ 31077 h 1987467"/>
                <a:gd name="connsiteX18" fmla="*/ 1616650 w 3987711"/>
                <a:gd name="connsiteY18" fmla="*/ 9812 h 1987467"/>
                <a:gd name="connsiteX19" fmla="*/ 2318399 w 3987711"/>
                <a:gd name="connsiteY19" fmla="*/ 20444 h 1987467"/>
                <a:gd name="connsiteX20" fmla="*/ 2488520 w 3987711"/>
                <a:gd name="connsiteY20" fmla="*/ 41709 h 1987467"/>
                <a:gd name="connsiteX21" fmla="*/ 2584213 w 3987711"/>
                <a:gd name="connsiteY21" fmla="*/ 52342 h 1987467"/>
                <a:gd name="connsiteX22" fmla="*/ 2648008 w 3987711"/>
                <a:gd name="connsiteY22" fmla="*/ 62974 h 1987467"/>
                <a:gd name="connsiteX23" fmla="*/ 3434818 w 3987711"/>
                <a:gd name="connsiteY23" fmla="*/ 73607 h 1987467"/>
                <a:gd name="connsiteX24" fmla="*/ 3519878 w 3987711"/>
                <a:gd name="connsiteY24" fmla="*/ 84240 h 1987467"/>
                <a:gd name="connsiteX25" fmla="*/ 3551776 w 3987711"/>
                <a:gd name="connsiteY25" fmla="*/ 94872 h 1987467"/>
                <a:gd name="connsiteX26" fmla="*/ 3636836 w 3987711"/>
                <a:gd name="connsiteY26" fmla="*/ 105505 h 1987467"/>
                <a:gd name="connsiteX27" fmla="*/ 3689999 w 3987711"/>
                <a:gd name="connsiteY27" fmla="*/ 116137 h 1987467"/>
                <a:gd name="connsiteX28" fmla="*/ 3753795 w 3987711"/>
                <a:gd name="connsiteY28" fmla="*/ 137402 h 1987467"/>
                <a:gd name="connsiteX29" fmla="*/ 3849488 w 3987711"/>
                <a:gd name="connsiteY29" fmla="*/ 211830 h 1987467"/>
                <a:gd name="connsiteX30" fmla="*/ 3892018 w 3987711"/>
                <a:gd name="connsiteY30" fmla="*/ 275626 h 1987467"/>
                <a:gd name="connsiteX31" fmla="*/ 3913283 w 3987711"/>
                <a:gd name="connsiteY31" fmla="*/ 307523 h 1987467"/>
                <a:gd name="connsiteX32" fmla="*/ 3987711 w 3987711"/>
                <a:gd name="connsiteY32" fmla="*/ 564722 h 1987467"/>
                <a:gd name="connsiteX33" fmla="*/ 3977078 w 3987711"/>
                <a:gd name="connsiteY33" fmla="*/ 1073067 h 1987467"/>
                <a:gd name="connsiteX34" fmla="*/ 3966446 w 3987711"/>
                <a:gd name="connsiteY34" fmla="*/ 1104965 h 1987467"/>
                <a:gd name="connsiteX35" fmla="*/ 3955813 w 3987711"/>
                <a:gd name="connsiteY35" fmla="*/ 1423942 h 1987467"/>
                <a:gd name="connsiteX36" fmla="*/ 3913283 w 3987711"/>
                <a:gd name="connsiteY36" fmla="*/ 1519635 h 1987467"/>
                <a:gd name="connsiteX37" fmla="*/ 3902650 w 3987711"/>
                <a:gd name="connsiteY37" fmla="*/ 1551533 h 1987467"/>
                <a:gd name="connsiteX38" fmla="*/ 3838855 w 3987711"/>
                <a:gd name="connsiteY38" fmla="*/ 1594063 h 1987467"/>
                <a:gd name="connsiteX39" fmla="*/ 3775060 w 3987711"/>
                <a:gd name="connsiteY39" fmla="*/ 1636593 h 1987467"/>
                <a:gd name="connsiteX40" fmla="*/ 3743162 w 3987711"/>
                <a:gd name="connsiteY40" fmla="*/ 1657858 h 1987467"/>
                <a:gd name="connsiteX41" fmla="*/ 3721897 w 3987711"/>
                <a:gd name="connsiteY41" fmla="*/ 1689756 h 1987467"/>
                <a:gd name="connsiteX42" fmla="*/ 3689999 w 3987711"/>
                <a:gd name="connsiteY42" fmla="*/ 1700388 h 1987467"/>
                <a:gd name="connsiteX43" fmla="*/ 3626204 w 3987711"/>
                <a:gd name="connsiteY43" fmla="*/ 1742919 h 1987467"/>
                <a:gd name="connsiteX44" fmla="*/ 3594306 w 3987711"/>
                <a:gd name="connsiteY44" fmla="*/ 1764184 h 1987467"/>
                <a:gd name="connsiteX45" fmla="*/ 3562408 w 3987711"/>
                <a:gd name="connsiteY45" fmla="*/ 1785449 h 1987467"/>
                <a:gd name="connsiteX46" fmla="*/ 3519878 w 3987711"/>
                <a:gd name="connsiteY46" fmla="*/ 1806714 h 1987467"/>
                <a:gd name="connsiteX47" fmla="*/ 3487981 w 3987711"/>
                <a:gd name="connsiteY47" fmla="*/ 1817347 h 1987467"/>
                <a:gd name="connsiteX48" fmla="*/ 3456083 w 3987711"/>
                <a:gd name="connsiteY48" fmla="*/ 1838612 h 1987467"/>
                <a:gd name="connsiteX49" fmla="*/ 3339125 w 3987711"/>
                <a:gd name="connsiteY49" fmla="*/ 1859877 h 1987467"/>
                <a:gd name="connsiteX50" fmla="*/ 3307227 w 3987711"/>
                <a:gd name="connsiteY50" fmla="*/ 1881142 h 1987467"/>
                <a:gd name="connsiteX51" fmla="*/ 3158371 w 3987711"/>
                <a:gd name="connsiteY51" fmla="*/ 1902407 h 1987467"/>
                <a:gd name="connsiteX52" fmla="*/ 2945720 w 3987711"/>
                <a:gd name="connsiteY52" fmla="*/ 1923672 h 1987467"/>
                <a:gd name="connsiteX53" fmla="*/ 2679906 w 3987711"/>
                <a:gd name="connsiteY53" fmla="*/ 1934305 h 1987467"/>
                <a:gd name="connsiteX54" fmla="*/ 2445990 w 3987711"/>
                <a:gd name="connsiteY54" fmla="*/ 1944937 h 1987467"/>
                <a:gd name="connsiteX55" fmla="*/ 2371562 w 3987711"/>
                <a:gd name="connsiteY55" fmla="*/ 1955570 h 1987467"/>
                <a:gd name="connsiteX56" fmla="*/ 2307767 w 3987711"/>
                <a:gd name="connsiteY56" fmla="*/ 1976835 h 1987467"/>
                <a:gd name="connsiteX57" fmla="*/ 1999422 w 3987711"/>
                <a:gd name="connsiteY57" fmla="*/ 1987467 h 1987467"/>
                <a:gd name="connsiteX58" fmla="*/ 1340204 w 3987711"/>
                <a:gd name="connsiteY58" fmla="*/ 1976835 h 1987467"/>
                <a:gd name="connsiteX59" fmla="*/ 1170083 w 3987711"/>
                <a:gd name="connsiteY59" fmla="*/ 1955570 h 1987467"/>
                <a:gd name="connsiteX60" fmla="*/ 1138185 w 3987711"/>
                <a:gd name="connsiteY60" fmla="*/ 1934305 h 1987467"/>
                <a:gd name="connsiteX61" fmla="*/ 1095655 w 3987711"/>
                <a:gd name="connsiteY61" fmla="*/ 1923672 h 1987467"/>
                <a:gd name="connsiteX62" fmla="*/ 1063757 w 3987711"/>
                <a:gd name="connsiteY62" fmla="*/ 1913040 h 1987467"/>
                <a:gd name="connsiteX63" fmla="*/ 1021227 w 3987711"/>
                <a:gd name="connsiteY63" fmla="*/ 1902407 h 1987467"/>
                <a:gd name="connsiteX64" fmla="*/ 925534 w 3987711"/>
                <a:gd name="connsiteY64" fmla="*/ 1870509 h 1987467"/>
                <a:gd name="connsiteX65" fmla="*/ 893636 w 3987711"/>
                <a:gd name="connsiteY65" fmla="*/ 1859877 h 1987467"/>
                <a:gd name="connsiteX66" fmla="*/ 808576 w 3987711"/>
                <a:gd name="connsiteY66" fmla="*/ 1849244 h 1987467"/>
                <a:gd name="connsiteX67" fmla="*/ 734148 w 3987711"/>
                <a:gd name="connsiteY67" fmla="*/ 1817347 h 1987467"/>
                <a:gd name="connsiteX68" fmla="*/ 670353 w 3987711"/>
                <a:gd name="connsiteY68" fmla="*/ 1796081 h 1987467"/>
                <a:gd name="connsiteX69" fmla="*/ 627822 w 3987711"/>
                <a:gd name="connsiteY69" fmla="*/ 1785449 h 1987467"/>
                <a:gd name="connsiteX70" fmla="*/ 468334 w 3987711"/>
                <a:gd name="connsiteY70" fmla="*/ 1764184 h 1987467"/>
                <a:gd name="connsiteX71" fmla="*/ 362008 w 3987711"/>
                <a:gd name="connsiteY71" fmla="*/ 1732286 h 1987467"/>
                <a:gd name="connsiteX72" fmla="*/ 330111 w 3987711"/>
                <a:gd name="connsiteY72" fmla="*/ 1721654 h 1987467"/>
                <a:gd name="connsiteX73" fmla="*/ 276948 w 3987711"/>
                <a:gd name="connsiteY73" fmla="*/ 1679123 h 1987467"/>
                <a:gd name="connsiteX74" fmla="*/ 245050 w 3987711"/>
                <a:gd name="connsiteY74" fmla="*/ 1668491 h 1987467"/>
                <a:gd name="connsiteX75" fmla="*/ 213153 w 3987711"/>
                <a:gd name="connsiteY75" fmla="*/ 1647226 h 1987467"/>
                <a:gd name="connsiteX76" fmla="*/ 191888 w 3987711"/>
                <a:gd name="connsiteY76" fmla="*/ 1615328 h 1987467"/>
                <a:gd name="connsiteX77" fmla="*/ 170622 w 3987711"/>
                <a:gd name="connsiteY77" fmla="*/ 1594063 h 1987467"/>
                <a:gd name="connsiteX78" fmla="*/ 138725 w 3987711"/>
                <a:gd name="connsiteY78" fmla="*/ 1530267 h 1987467"/>
                <a:gd name="connsiteX79" fmla="*/ 106827 w 3987711"/>
                <a:gd name="connsiteY79" fmla="*/ 1498370 h 1987467"/>
                <a:gd name="connsiteX80" fmla="*/ 64297 w 3987711"/>
                <a:gd name="connsiteY80" fmla="*/ 1434574 h 1987467"/>
                <a:gd name="connsiteX81" fmla="*/ 53664 w 3987711"/>
                <a:gd name="connsiteY81" fmla="*/ 1392044 h 1987467"/>
                <a:gd name="connsiteX82" fmla="*/ 43032 w 3987711"/>
                <a:gd name="connsiteY82" fmla="*/ 1328249 h 1987467"/>
                <a:gd name="connsiteX83" fmla="*/ 32399 w 3987711"/>
                <a:gd name="connsiteY83" fmla="*/ 1275086 h 1987467"/>
                <a:gd name="connsiteX84" fmla="*/ 32399 w 3987711"/>
                <a:gd name="connsiteY84" fmla="*/ 977374 h 1987467"/>
                <a:gd name="connsiteX85" fmla="*/ 11134 w 3987711"/>
                <a:gd name="connsiteY85" fmla="*/ 892314 h 1987467"/>
                <a:gd name="connsiteX86" fmla="*/ 501 w 3987711"/>
                <a:gd name="connsiteY86" fmla="*/ 807254 h 1987467"/>
                <a:gd name="connsiteX87" fmla="*/ 501 w 3987711"/>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3983815"/>
                <a:gd name="connsiteY0" fmla="*/ 722193 h 1987467"/>
                <a:gd name="connsiteX1" fmla="*/ 32399 w 3983815"/>
                <a:gd name="connsiteY1" fmla="*/ 605235 h 1987467"/>
                <a:gd name="connsiteX2" fmla="*/ 43032 w 3983815"/>
                <a:gd name="connsiteY2" fmla="*/ 562705 h 1987467"/>
                <a:gd name="connsiteX3" fmla="*/ 64297 w 3983815"/>
                <a:gd name="connsiteY3" fmla="*/ 403216 h 1987467"/>
                <a:gd name="connsiteX4" fmla="*/ 85562 w 3983815"/>
                <a:gd name="connsiteY4" fmla="*/ 328788 h 1987467"/>
                <a:gd name="connsiteX5" fmla="*/ 117460 w 3983815"/>
                <a:gd name="connsiteY5" fmla="*/ 307523 h 1987467"/>
                <a:gd name="connsiteX6" fmla="*/ 181255 w 3983815"/>
                <a:gd name="connsiteY6" fmla="*/ 222463 h 1987467"/>
                <a:gd name="connsiteX7" fmla="*/ 202520 w 3983815"/>
                <a:gd name="connsiteY7" fmla="*/ 190565 h 1987467"/>
                <a:gd name="connsiteX8" fmla="*/ 266315 w 3983815"/>
                <a:gd name="connsiteY8" fmla="*/ 158667 h 1987467"/>
                <a:gd name="connsiteX9" fmla="*/ 298213 w 3983815"/>
                <a:gd name="connsiteY9" fmla="*/ 137402 h 1987467"/>
                <a:gd name="connsiteX10" fmla="*/ 478967 w 3983815"/>
                <a:gd name="connsiteY10" fmla="*/ 116137 h 1987467"/>
                <a:gd name="connsiteX11" fmla="*/ 542762 w 3983815"/>
                <a:gd name="connsiteY11" fmla="*/ 105505 h 1987467"/>
                <a:gd name="connsiteX12" fmla="*/ 595925 w 3983815"/>
                <a:gd name="connsiteY12" fmla="*/ 94872 h 1987467"/>
                <a:gd name="connsiteX13" fmla="*/ 1021227 w 3983815"/>
                <a:gd name="connsiteY13" fmla="*/ 84240 h 1987467"/>
                <a:gd name="connsiteX14" fmla="*/ 1276408 w 3983815"/>
                <a:gd name="connsiteY14" fmla="*/ 62974 h 1987467"/>
                <a:gd name="connsiteX15" fmla="*/ 1329571 w 3983815"/>
                <a:gd name="connsiteY15" fmla="*/ 52342 h 1987467"/>
                <a:gd name="connsiteX16" fmla="*/ 1414632 w 3983815"/>
                <a:gd name="connsiteY16" fmla="*/ 41709 h 1987467"/>
                <a:gd name="connsiteX17" fmla="*/ 1457162 w 3983815"/>
                <a:gd name="connsiteY17" fmla="*/ 31077 h 1987467"/>
                <a:gd name="connsiteX18" fmla="*/ 1616650 w 3983815"/>
                <a:gd name="connsiteY18" fmla="*/ 9812 h 1987467"/>
                <a:gd name="connsiteX19" fmla="*/ 2318399 w 3983815"/>
                <a:gd name="connsiteY19" fmla="*/ 20444 h 1987467"/>
                <a:gd name="connsiteX20" fmla="*/ 2488520 w 3983815"/>
                <a:gd name="connsiteY20" fmla="*/ 41709 h 1987467"/>
                <a:gd name="connsiteX21" fmla="*/ 2584213 w 3983815"/>
                <a:gd name="connsiteY21" fmla="*/ 52342 h 1987467"/>
                <a:gd name="connsiteX22" fmla="*/ 2648008 w 3983815"/>
                <a:gd name="connsiteY22" fmla="*/ 62974 h 1987467"/>
                <a:gd name="connsiteX23" fmla="*/ 3434818 w 3983815"/>
                <a:gd name="connsiteY23" fmla="*/ 73607 h 1987467"/>
                <a:gd name="connsiteX24" fmla="*/ 3519878 w 3983815"/>
                <a:gd name="connsiteY24" fmla="*/ 84240 h 1987467"/>
                <a:gd name="connsiteX25" fmla="*/ 3551776 w 3983815"/>
                <a:gd name="connsiteY25" fmla="*/ 94872 h 1987467"/>
                <a:gd name="connsiteX26" fmla="*/ 3636836 w 3983815"/>
                <a:gd name="connsiteY26" fmla="*/ 105505 h 1987467"/>
                <a:gd name="connsiteX27" fmla="*/ 3689999 w 3983815"/>
                <a:gd name="connsiteY27" fmla="*/ 116137 h 1987467"/>
                <a:gd name="connsiteX28" fmla="*/ 3753795 w 3983815"/>
                <a:gd name="connsiteY28" fmla="*/ 137402 h 1987467"/>
                <a:gd name="connsiteX29" fmla="*/ 3849488 w 3983815"/>
                <a:gd name="connsiteY29" fmla="*/ 211830 h 1987467"/>
                <a:gd name="connsiteX30" fmla="*/ 3892018 w 3983815"/>
                <a:gd name="connsiteY30" fmla="*/ 275626 h 1987467"/>
                <a:gd name="connsiteX31" fmla="*/ 3913283 w 3983815"/>
                <a:gd name="connsiteY31" fmla="*/ 307523 h 1987467"/>
                <a:gd name="connsiteX32" fmla="*/ 3957501 w 3983815"/>
                <a:gd name="connsiteY32" fmla="*/ 525506 h 1987467"/>
                <a:gd name="connsiteX33" fmla="*/ 3977078 w 3983815"/>
                <a:gd name="connsiteY33" fmla="*/ 1073067 h 1987467"/>
                <a:gd name="connsiteX34" fmla="*/ 3966446 w 3983815"/>
                <a:gd name="connsiteY34" fmla="*/ 1104965 h 1987467"/>
                <a:gd name="connsiteX35" fmla="*/ 3955813 w 3983815"/>
                <a:gd name="connsiteY35" fmla="*/ 1423942 h 1987467"/>
                <a:gd name="connsiteX36" fmla="*/ 3913283 w 3983815"/>
                <a:gd name="connsiteY36" fmla="*/ 1519635 h 1987467"/>
                <a:gd name="connsiteX37" fmla="*/ 3902650 w 3983815"/>
                <a:gd name="connsiteY37" fmla="*/ 1551533 h 1987467"/>
                <a:gd name="connsiteX38" fmla="*/ 3838855 w 3983815"/>
                <a:gd name="connsiteY38" fmla="*/ 1594063 h 1987467"/>
                <a:gd name="connsiteX39" fmla="*/ 3775060 w 3983815"/>
                <a:gd name="connsiteY39" fmla="*/ 1636593 h 1987467"/>
                <a:gd name="connsiteX40" fmla="*/ 3743162 w 3983815"/>
                <a:gd name="connsiteY40" fmla="*/ 1657858 h 1987467"/>
                <a:gd name="connsiteX41" fmla="*/ 3721897 w 3983815"/>
                <a:gd name="connsiteY41" fmla="*/ 1689756 h 1987467"/>
                <a:gd name="connsiteX42" fmla="*/ 3689999 w 3983815"/>
                <a:gd name="connsiteY42" fmla="*/ 1700388 h 1987467"/>
                <a:gd name="connsiteX43" fmla="*/ 3626204 w 3983815"/>
                <a:gd name="connsiteY43" fmla="*/ 1742919 h 1987467"/>
                <a:gd name="connsiteX44" fmla="*/ 3594306 w 3983815"/>
                <a:gd name="connsiteY44" fmla="*/ 1764184 h 1987467"/>
                <a:gd name="connsiteX45" fmla="*/ 3562408 w 3983815"/>
                <a:gd name="connsiteY45" fmla="*/ 1785449 h 1987467"/>
                <a:gd name="connsiteX46" fmla="*/ 3519878 w 3983815"/>
                <a:gd name="connsiteY46" fmla="*/ 1806714 h 1987467"/>
                <a:gd name="connsiteX47" fmla="*/ 3487981 w 3983815"/>
                <a:gd name="connsiteY47" fmla="*/ 1817347 h 1987467"/>
                <a:gd name="connsiteX48" fmla="*/ 3456083 w 3983815"/>
                <a:gd name="connsiteY48" fmla="*/ 1838612 h 1987467"/>
                <a:gd name="connsiteX49" fmla="*/ 3339125 w 3983815"/>
                <a:gd name="connsiteY49" fmla="*/ 1859877 h 1987467"/>
                <a:gd name="connsiteX50" fmla="*/ 3307227 w 3983815"/>
                <a:gd name="connsiteY50" fmla="*/ 1881142 h 1987467"/>
                <a:gd name="connsiteX51" fmla="*/ 3158371 w 3983815"/>
                <a:gd name="connsiteY51" fmla="*/ 1902407 h 1987467"/>
                <a:gd name="connsiteX52" fmla="*/ 2945720 w 3983815"/>
                <a:gd name="connsiteY52" fmla="*/ 1923672 h 1987467"/>
                <a:gd name="connsiteX53" fmla="*/ 2679906 w 3983815"/>
                <a:gd name="connsiteY53" fmla="*/ 1934305 h 1987467"/>
                <a:gd name="connsiteX54" fmla="*/ 2445990 w 3983815"/>
                <a:gd name="connsiteY54" fmla="*/ 1944937 h 1987467"/>
                <a:gd name="connsiteX55" fmla="*/ 2371562 w 3983815"/>
                <a:gd name="connsiteY55" fmla="*/ 1955570 h 1987467"/>
                <a:gd name="connsiteX56" fmla="*/ 2307767 w 3983815"/>
                <a:gd name="connsiteY56" fmla="*/ 1976835 h 1987467"/>
                <a:gd name="connsiteX57" fmla="*/ 1999422 w 3983815"/>
                <a:gd name="connsiteY57" fmla="*/ 1987467 h 1987467"/>
                <a:gd name="connsiteX58" fmla="*/ 1340204 w 3983815"/>
                <a:gd name="connsiteY58" fmla="*/ 1976835 h 1987467"/>
                <a:gd name="connsiteX59" fmla="*/ 1170083 w 3983815"/>
                <a:gd name="connsiteY59" fmla="*/ 1955570 h 1987467"/>
                <a:gd name="connsiteX60" fmla="*/ 1138185 w 3983815"/>
                <a:gd name="connsiteY60" fmla="*/ 1934305 h 1987467"/>
                <a:gd name="connsiteX61" fmla="*/ 1095655 w 3983815"/>
                <a:gd name="connsiteY61" fmla="*/ 1923672 h 1987467"/>
                <a:gd name="connsiteX62" fmla="*/ 1063757 w 3983815"/>
                <a:gd name="connsiteY62" fmla="*/ 1913040 h 1987467"/>
                <a:gd name="connsiteX63" fmla="*/ 1021227 w 3983815"/>
                <a:gd name="connsiteY63" fmla="*/ 1902407 h 1987467"/>
                <a:gd name="connsiteX64" fmla="*/ 925534 w 3983815"/>
                <a:gd name="connsiteY64" fmla="*/ 1870509 h 1987467"/>
                <a:gd name="connsiteX65" fmla="*/ 893636 w 3983815"/>
                <a:gd name="connsiteY65" fmla="*/ 1859877 h 1987467"/>
                <a:gd name="connsiteX66" fmla="*/ 808576 w 3983815"/>
                <a:gd name="connsiteY66" fmla="*/ 1849244 h 1987467"/>
                <a:gd name="connsiteX67" fmla="*/ 734148 w 3983815"/>
                <a:gd name="connsiteY67" fmla="*/ 1817347 h 1987467"/>
                <a:gd name="connsiteX68" fmla="*/ 670353 w 3983815"/>
                <a:gd name="connsiteY68" fmla="*/ 1796081 h 1987467"/>
                <a:gd name="connsiteX69" fmla="*/ 627822 w 3983815"/>
                <a:gd name="connsiteY69" fmla="*/ 1785449 h 1987467"/>
                <a:gd name="connsiteX70" fmla="*/ 468334 w 3983815"/>
                <a:gd name="connsiteY70" fmla="*/ 1764184 h 1987467"/>
                <a:gd name="connsiteX71" fmla="*/ 362008 w 3983815"/>
                <a:gd name="connsiteY71" fmla="*/ 1732286 h 1987467"/>
                <a:gd name="connsiteX72" fmla="*/ 330111 w 3983815"/>
                <a:gd name="connsiteY72" fmla="*/ 1721654 h 1987467"/>
                <a:gd name="connsiteX73" fmla="*/ 276948 w 3983815"/>
                <a:gd name="connsiteY73" fmla="*/ 1679123 h 1987467"/>
                <a:gd name="connsiteX74" fmla="*/ 245050 w 3983815"/>
                <a:gd name="connsiteY74" fmla="*/ 1668491 h 1987467"/>
                <a:gd name="connsiteX75" fmla="*/ 213153 w 3983815"/>
                <a:gd name="connsiteY75" fmla="*/ 1647226 h 1987467"/>
                <a:gd name="connsiteX76" fmla="*/ 191888 w 3983815"/>
                <a:gd name="connsiteY76" fmla="*/ 1615328 h 1987467"/>
                <a:gd name="connsiteX77" fmla="*/ 170622 w 3983815"/>
                <a:gd name="connsiteY77" fmla="*/ 1594063 h 1987467"/>
                <a:gd name="connsiteX78" fmla="*/ 138725 w 3983815"/>
                <a:gd name="connsiteY78" fmla="*/ 1530267 h 1987467"/>
                <a:gd name="connsiteX79" fmla="*/ 106827 w 3983815"/>
                <a:gd name="connsiteY79" fmla="*/ 1498370 h 1987467"/>
                <a:gd name="connsiteX80" fmla="*/ 64297 w 3983815"/>
                <a:gd name="connsiteY80" fmla="*/ 1434574 h 1987467"/>
                <a:gd name="connsiteX81" fmla="*/ 53664 w 3983815"/>
                <a:gd name="connsiteY81" fmla="*/ 1392044 h 1987467"/>
                <a:gd name="connsiteX82" fmla="*/ 43032 w 3983815"/>
                <a:gd name="connsiteY82" fmla="*/ 1328249 h 1987467"/>
                <a:gd name="connsiteX83" fmla="*/ 32399 w 3983815"/>
                <a:gd name="connsiteY83" fmla="*/ 1275086 h 1987467"/>
                <a:gd name="connsiteX84" fmla="*/ 32399 w 3983815"/>
                <a:gd name="connsiteY84" fmla="*/ 977374 h 1987467"/>
                <a:gd name="connsiteX85" fmla="*/ 11134 w 3983815"/>
                <a:gd name="connsiteY85" fmla="*/ 892314 h 1987467"/>
                <a:gd name="connsiteX86" fmla="*/ 501 w 3983815"/>
                <a:gd name="connsiteY86" fmla="*/ 807254 h 1987467"/>
                <a:gd name="connsiteX87" fmla="*/ 501 w 3983815"/>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66446 w 4004307"/>
                <a:gd name="connsiteY34" fmla="*/ 110496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77078 w 4004307"/>
                <a:gd name="connsiteY33" fmla="*/ 1073067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13283 w 4004307"/>
                <a:gd name="connsiteY31" fmla="*/ 307523 h 1987467"/>
                <a:gd name="connsiteX32" fmla="*/ 3957501 w 4004307"/>
                <a:gd name="connsiteY32" fmla="*/ 525506 h 1987467"/>
                <a:gd name="connsiteX33" fmla="*/ 3987711 w 4004307"/>
                <a:gd name="connsiteY33" fmla="*/ 941204 h 1987467"/>
                <a:gd name="connsiteX34" fmla="*/ 3987711 w 4004307"/>
                <a:gd name="connsiteY34" fmla="*/ 1129445 h 1987467"/>
                <a:gd name="connsiteX35" fmla="*/ 3955813 w 4004307"/>
                <a:gd name="connsiteY35" fmla="*/ 1423942 h 1987467"/>
                <a:gd name="connsiteX36" fmla="*/ 3913283 w 4004307"/>
                <a:gd name="connsiteY36" fmla="*/ 1519635 h 1987467"/>
                <a:gd name="connsiteX37" fmla="*/ 3902650 w 4004307"/>
                <a:gd name="connsiteY37" fmla="*/ 1551533 h 1987467"/>
                <a:gd name="connsiteX38" fmla="*/ 3838855 w 4004307"/>
                <a:gd name="connsiteY38" fmla="*/ 1594063 h 1987467"/>
                <a:gd name="connsiteX39" fmla="*/ 3775060 w 4004307"/>
                <a:gd name="connsiteY39" fmla="*/ 1636593 h 1987467"/>
                <a:gd name="connsiteX40" fmla="*/ 3743162 w 4004307"/>
                <a:gd name="connsiteY40" fmla="*/ 1657858 h 1987467"/>
                <a:gd name="connsiteX41" fmla="*/ 3721897 w 4004307"/>
                <a:gd name="connsiteY41" fmla="*/ 1689756 h 1987467"/>
                <a:gd name="connsiteX42" fmla="*/ 3689999 w 4004307"/>
                <a:gd name="connsiteY42" fmla="*/ 1700388 h 1987467"/>
                <a:gd name="connsiteX43" fmla="*/ 3626204 w 4004307"/>
                <a:gd name="connsiteY43" fmla="*/ 1742919 h 1987467"/>
                <a:gd name="connsiteX44" fmla="*/ 3594306 w 4004307"/>
                <a:gd name="connsiteY44" fmla="*/ 1764184 h 1987467"/>
                <a:gd name="connsiteX45" fmla="*/ 3562408 w 4004307"/>
                <a:gd name="connsiteY45" fmla="*/ 1785449 h 1987467"/>
                <a:gd name="connsiteX46" fmla="*/ 3519878 w 4004307"/>
                <a:gd name="connsiteY46" fmla="*/ 1806714 h 1987467"/>
                <a:gd name="connsiteX47" fmla="*/ 3487981 w 4004307"/>
                <a:gd name="connsiteY47" fmla="*/ 1817347 h 1987467"/>
                <a:gd name="connsiteX48" fmla="*/ 3456083 w 4004307"/>
                <a:gd name="connsiteY48" fmla="*/ 1838612 h 1987467"/>
                <a:gd name="connsiteX49" fmla="*/ 3339125 w 4004307"/>
                <a:gd name="connsiteY49" fmla="*/ 1859877 h 1987467"/>
                <a:gd name="connsiteX50" fmla="*/ 3307227 w 4004307"/>
                <a:gd name="connsiteY50" fmla="*/ 1881142 h 1987467"/>
                <a:gd name="connsiteX51" fmla="*/ 3158371 w 4004307"/>
                <a:gd name="connsiteY51" fmla="*/ 1902407 h 1987467"/>
                <a:gd name="connsiteX52" fmla="*/ 2945720 w 4004307"/>
                <a:gd name="connsiteY52" fmla="*/ 1923672 h 1987467"/>
                <a:gd name="connsiteX53" fmla="*/ 2679906 w 4004307"/>
                <a:gd name="connsiteY53" fmla="*/ 1934305 h 1987467"/>
                <a:gd name="connsiteX54" fmla="*/ 2445990 w 4004307"/>
                <a:gd name="connsiteY54" fmla="*/ 1944937 h 1987467"/>
                <a:gd name="connsiteX55" fmla="*/ 2371562 w 4004307"/>
                <a:gd name="connsiteY55" fmla="*/ 1955570 h 1987467"/>
                <a:gd name="connsiteX56" fmla="*/ 2307767 w 4004307"/>
                <a:gd name="connsiteY56" fmla="*/ 1976835 h 1987467"/>
                <a:gd name="connsiteX57" fmla="*/ 1999422 w 4004307"/>
                <a:gd name="connsiteY57" fmla="*/ 1987467 h 1987467"/>
                <a:gd name="connsiteX58" fmla="*/ 1340204 w 4004307"/>
                <a:gd name="connsiteY58" fmla="*/ 1976835 h 1987467"/>
                <a:gd name="connsiteX59" fmla="*/ 1170083 w 4004307"/>
                <a:gd name="connsiteY59" fmla="*/ 1955570 h 1987467"/>
                <a:gd name="connsiteX60" fmla="*/ 1138185 w 4004307"/>
                <a:gd name="connsiteY60" fmla="*/ 1934305 h 1987467"/>
                <a:gd name="connsiteX61" fmla="*/ 1095655 w 4004307"/>
                <a:gd name="connsiteY61" fmla="*/ 1923672 h 1987467"/>
                <a:gd name="connsiteX62" fmla="*/ 1063757 w 4004307"/>
                <a:gd name="connsiteY62" fmla="*/ 1913040 h 1987467"/>
                <a:gd name="connsiteX63" fmla="*/ 1021227 w 4004307"/>
                <a:gd name="connsiteY63" fmla="*/ 1902407 h 1987467"/>
                <a:gd name="connsiteX64" fmla="*/ 925534 w 4004307"/>
                <a:gd name="connsiteY64" fmla="*/ 1870509 h 1987467"/>
                <a:gd name="connsiteX65" fmla="*/ 893636 w 4004307"/>
                <a:gd name="connsiteY65" fmla="*/ 1859877 h 1987467"/>
                <a:gd name="connsiteX66" fmla="*/ 808576 w 4004307"/>
                <a:gd name="connsiteY66" fmla="*/ 1849244 h 1987467"/>
                <a:gd name="connsiteX67" fmla="*/ 734148 w 4004307"/>
                <a:gd name="connsiteY67" fmla="*/ 1817347 h 1987467"/>
                <a:gd name="connsiteX68" fmla="*/ 670353 w 4004307"/>
                <a:gd name="connsiteY68" fmla="*/ 1796081 h 1987467"/>
                <a:gd name="connsiteX69" fmla="*/ 627822 w 4004307"/>
                <a:gd name="connsiteY69" fmla="*/ 1785449 h 1987467"/>
                <a:gd name="connsiteX70" fmla="*/ 468334 w 4004307"/>
                <a:gd name="connsiteY70" fmla="*/ 1764184 h 1987467"/>
                <a:gd name="connsiteX71" fmla="*/ 362008 w 4004307"/>
                <a:gd name="connsiteY71" fmla="*/ 1732286 h 1987467"/>
                <a:gd name="connsiteX72" fmla="*/ 330111 w 4004307"/>
                <a:gd name="connsiteY72" fmla="*/ 1721654 h 1987467"/>
                <a:gd name="connsiteX73" fmla="*/ 276948 w 4004307"/>
                <a:gd name="connsiteY73" fmla="*/ 1679123 h 1987467"/>
                <a:gd name="connsiteX74" fmla="*/ 245050 w 4004307"/>
                <a:gd name="connsiteY74" fmla="*/ 1668491 h 1987467"/>
                <a:gd name="connsiteX75" fmla="*/ 213153 w 4004307"/>
                <a:gd name="connsiteY75" fmla="*/ 1647226 h 1987467"/>
                <a:gd name="connsiteX76" fmla="*/ 191888 w 4004307"/>
                <a:gd name="connsiteY76" fmla="*/ 1615328 h 1987467"/>
                <a:gd name="connsiteX77" fmla="*/ 170622 w 4004307"/>
                <a:gd name="connsiteY77" fmla="*/ 1594063 h 1987467"/>
                <a:gd name="connsiteX78" fmla="*/ 138725 w 4004307"/>
                <a:gd name="connsiteY78" fmla="*/ 1530267 h 1987467"/>
                <a:gd name="connsiteX79" fmla="*/ 106827 w 4004307"/>
                <a:gd name="connsiteY79" fmla="*/ 1498370 h 1987467"/>
                <a:gd name="connsiteX80" fmla="*/ 64297 w 4004307"/>
                <a:gd name="connsiteY80" fmla="*/ 1434574 h 1987467"/>
                <a:gd name="connsiteX81" fmla="*/ 53664 w 4004307"/>
                <a:gd name="connsiteY81" fmla="*/ 1392044 h 1987467"/>
                <a:gd name="connsiteX82" fmla="*/ 43032 w 4004307"/>
                <a:gd name="connsiteY82" fmla="*/ 1328249 h 1987467"/>
                <a:gd name="connsiteX83" fmla="*/ 32399 w 4004307"/>
                <a:gd name="connsiteY83" fmla="*/ 1275086 h 1987467"/>
                <a:gd name="connsiteX84" fmla="*/ 32399 w 4004307"/>
                <a:gd name="connsiteY84" fmla="*/ 977374 h 1987467"/>
                <a:gd name="connsiteX85" fmla="*/ 11134 w 4004307"/>
                <a:gd name="connsiteY85" fmla="*/ 892314 h 1987467"/>
                <a:gd name="connsiteX86" fmla="*/ 501 w 4004307"/>
                <a:gd name="connsiteY86" fmla="*/ 807254 h 1987467"/>
                <a:gd name="connsiteX87" fmla="*/ 501 w 4004307"/>
                <a:gd name="connsiteY87"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892018 w 4004307"/>
                <a:gd name="connsiteY30" fmla="*/ 275626 h 1987467"/>
                <a:gd name="connsiteX31" fmla="*/ 3957501 w 4004307"/>
                <a:gd name="connsiteY31" fmla="*/ 525506 h 1987467"/>
                <a:gd name="connsiteX32" fmla="*/ 3987711 w 4004307"/>
                <a:gd name="connsiteY32" fmla="*/ 941204 h 1987467"/>
                <a:gd name="connsiteX33" fmla="*/ 3987711 w 4004307"/>
                <a:gd name="connsiteY33" fmla="*/ 1129445 h 1987467"/>
                <a:gd name="connsiteX34" fmla="*/ 3955813 w 4004307"/>
                <a:gd name="connsiteY34" fmla="*/ 1423942 h 1987467"/>
                <a:gd name="connsiteX35" fmla="*/ 3913283 w 4004307"/>
                <a:gd name="connsiteY35" fmla="*/ 1519635 h 1987467"/>
                <a:gd name="connsiteX36" fmla="*/ 3902650 w 4004307"/>
                <a:gd name="connsiteY36" fmla="*/ 1551533 h 1987467"/>
                <a:gd name="connsiteX37" fmla="*/ 3838855 w 4004307"/>
                <a:gd name="connsiteY37" fmla="*/ 1594063 h 1987467"/>
                <a:gd name="connsiteX38" fmla="*/ 3775060 w 4004307"/>
                <a:gd name="connsiteY38" fmla="*/ 1636593 h 1987467"/>
                <a:gd name="connsiteX39" fmla="*/ 3743162 w 4004307"/>
                <a:gd name="connsiteY39" fmla="*/ 1657858 h 1987467"/>
                <a:gd name="connsiteX40" fmla="*/ 3721897 w 4004307"/>
                <a:gd name="connsiteY40" fmla="*/ 1689756 h 1987467"/>
                <a:gd name="connsiteX41" fmla="*/ 3689999 w 4004307"/>
                <a:gd name="connsiteY41" fmla="*/ 1700388 h 1987467"/>
                <a:gd name="connsiteX42" fmla="*/ 3626204 w 4004307"/>
                <a:gd name="connsiteY42" fmla="*/ 1742919 h 1987467"/>
                <a:gd name="connsiteX43" fmla="*/ 3594306 w 4004307"/>
                <a:gd name="connsiteY43" fmla="*/ 1764184 h 1987467"/>
                <a:gd name="connsiteX44" fmla="*/ 3562408 w 4004307"/>
                <a:gd name="connsiteY44" fmla="*/ 1785449 h 1987467"/>
                <a:gd name="connsiteX45" fmla="*/ 3519878 w 4004307"/>
                <a:gd name="connsiteY45" fmla="*/ 1806714 h 1987467"/>
                <a:gd name="connsiteX46" fmla="*/ 3487981 w 4004307"/>
                <a:gd name="connsiteY46" fmla="*/ 1817347 h 1987467"/>
                <a:gd name="connsiteX47" fmla="*/ 3456083 w 4004307"/>
                <a:gd name="connsiteY47" fmla="*/ 1838612 h 1987467"/>
                <a:gd name="connsiteX48" fmla="*/ 3339125 w 4004307"/>
                <a:gd name="connsiteY48" fmla="*/ 1859877 h 1987467"/>
                <a:gd name="connsiteX49" fmla="*/ 3307227 w 4004307"/>
                <a:gd name="connsiteY49" fmla="*/ 1881142 h 1987467"/>
                <a:gd name="connsiteX50" fmla="*/ 3158371 w 4004307"/>
                <a:gd name="connsiteY50" fmla="*/ 1902407 h 1987467"/>
                <a:gd name="connsiteX51" fmla="*/ 2945720 w 4004307"/>
                <a:gd name="connsiteY51" fmla="*/ 1923672 h 1987467"/>
                <a:gd name="connsiteX52" fmla="*/ 2679906 w 4004307"/>
                <a:gd name="connsiteY52" fmla="*/ 1934305 h 1987467"/>
                <a:gd name="connsiteX53" fmla="*/ 2445990 w 4004307"/>
                <a:gd name="connsiteY53" fmla="*/ 1944937 h 1987467"/>
                <a:gd name="connsiteX54" fmla="*/ 2371562 w 4004307"/>
                <a:gd name="connsiteY54" fmla="*/ 1955570 h 1987467"/>
                <a:gd name="connsiteX55" fmla="*/ 2307767 w 4004307"/>
                <a:gd name="connsiteY55" fmla="*/ 1976835 h 1987467"/>
                <a:gd name="connsiteX56" fmla="*/ 1999422 w 4004307"/>
                <a:gd name="connsiteY56" fmla="*/ 1987467 h 1987467"/>
                <a:gd name="connsiteX57" fmla="*/ 1340204 w 4004307"/>
                <a:gd name="connsiteY57" fmla="*/ 1976835 h 1987467"/>
                <a:gd name="connsiteX58" fmla="*/ 1170083 w 4004307"/>
                <a:gd name="connsiteY58" fmla="*/ 1955570 h 1987467"/>
                <a:gd name="connsiteX59" fmla="*/ 1138185 w 4004307"/>
                <a:gd name="connsiteY59" fmla="*/ 1934305 h 1987467"/>
                <a:gd name="connsiteX60" fmla="*/ 1095655 w 4004307"/>
                <a:gd name="connsiteY60" fmla="*/ 1923672 h 1987467"/>
                <a:gd name="connsiteX61" fmla="*/ 1063757 w 4004307"/>
                <a:gd name="connsiteY61" fmla="*/ 1913040 h 1987467"/>
                <a:gd name="connsiteX62" fmla="*/ 1021227 w 4004307"/>
                <a:gd name="connsiteY62" fmla="*/ 1902407 h 1987467"/>
                <a:gd name="connsiteX63" fmla="*/ 925534 w 4004307"/>
                <a:gd name="connsiteY63" fmla="*/ 1870509 h 1987467"/>
                <a:gd name="connsiteX64" fmla="*/ 893636 w 4004307"/>
                <a:gd name="connsiteY64" fmla="*/ 1859877 h 1987467"/>
                <a:gd name="connsiteX65" fmla="*/ 808576 w 4004307"/>
                <a:gd name="connsiteY65" fmla="*/ 1849244 h 1987467"/>
                <a:gd name="connsiteX66" fmla="*/ 734148 w 4004307"/>
                <a:gd name="connsiteY66" fmla="*/ 1817347 h 1987467"/>
                <a:gd name="connsiteX67" fmla="*/ 670353 w 4004307"/>
                <a:gd name="connsiteY67" fmla="*/ 1796081 h 1987467"/>
                <a:gd name="connsiteX68" fmla="*/ 627822 w 4004307"/>
                <a:gd name="connsiteY68" fmla="*/ 1785449 h 1987467"/>
                <a:gd name="connsiteX69" fmla="*/ 468334 w 4004307"/>
                <a:gd name="connsiteY69" fmla="*/ 1764184 h 1987467"/>
                <a:gd name="connsiteX70" fmla="*/ 362008 w 4004307"/>
                <a:gd name="connsiteY70" fmla="*/ 1732286 h 1987467"/>
                <a:gd name="connsiteX71" fmla="*/ 330111 w 4004307"/>
                <a:gd name="connsiteY71" fmla="*/ 1721654 h 1987467"/>
                <a:gd name="connsiteX72" fmla="*/ 276948 w 4004307"/>
                <a:gd name="connsiteY72" fmla="*/ 1679123 h 1987467"/>
                <a:gd name="connsiteX73" fmla="*/ 245050 w 4004307"/>
                <a:gd name="connsiteY73" fmla="*/ 1668491 h 1987467"/>
                <a:gd name="connsiteX74" fmla="*/ 213153 w 4004307"/>
                <a:gd name="connsiteY74" fmla="*/ 1647226 h 1987467"/>
                <a:gd name="connsiteX75" fmla="*/ 191888 w 4004307"/>
                <a:gd name="connsiteY75" fmla="*/ 1615328 h 1987467"/>
                <a:gd name="connsiteX76" fmla="*/ 170622 w 4004307"/>
                <a:gd name="connsiteY76" fmla="*/ 1594063 h 1987467"/>
                <a:gd name="connsiteX77" fmla="*/ 138725 w 4004307"/>
                <a:gd name="connsiteY77" fmla="*/ 1530267 h 1987467"/>
                <a:gd name="connsiteX78" fmla="*/ 106827 w 4004307"/>
                <a:gd name="connsiteY78" fmla="*/ 1498370 h 1987467"/>
                <a:gd name="connsiteX79" fmla="*/ 64297 w 4004307"/>
                <a:gd name="connsiteY79" fmla="*/ 1434574 h 1987467"/>
                <a:gd name="connsiteX80" fmla="*/ 53664 w 4004307"/>
                <a:gd name="connsiteY80" fmla="*/ 1392044 h 1987467"/>
                <a:gd name="connsiteX81" fmla="*/ 43032 w 4004307"/>
                <a:gd name="connsiteY81" fmla="*/ 1328249 h 1987467"/>
                <a:gd name="connsiteX82" fmla="*/ 32399 w 4004307"/>
                <a:gd name="connsiteY82" fmla="*/ 1275086 h 1987467"/>
                <a:gd name="connsiteX83" fmla="*/ 32399 w 4004307"/>
                <a:gd name="connsiteY83" fmla="*/ 977374 h 1987467"/>
                <a:gd name="connsiteX84" fmla="*/ 11134 w 4004307"/>
                <a:gd name="connsiteY84" fmla="*/ 892314 h 1987467"/>
                <a:gd name="connsiteX85" fmla="*/ 501 w 4004307"/>
                <a:gd name="connsiteY85" fmla="*/ 807254 h 1987467"/>
                <a:gd name="connsiteX86" fmla="*/ 501 w 4004307"/>
                <a:gd name="connsiteY86"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49488 w 4004307"/>
                <a:gd name="connsiteY29" fmla="*/ 211830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53795 w 4004307"/>
                <a:gd name="connsiteY28" fmla="*/ 137402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689999 w 4004307"/>
                <a:gd name="connsiteY27" fmla="*/ 116137 h 1987467"/>
                <a:gd name="connsiteX28" fmla="*/ 3746032 w 4004307"/>
                <a:gd name="connsiteY28" fmla="*/ 188241 h 1987467"/>
                <a:gd name="connsiteX29" fmla="*/ 3866872 w 4004307"/>
                <a:gd name="connsiteY29" fmla="*/ 376482 h 1987467"/>
                <a:gd name="connsiteX30" fmla="*/ 3957501 w 4004307"/>
                <a:gd name="connsiteY30" fmla="*/ 525506 h 1987467"/>
                <a:gd name="connsiteX31" fmla="*/ 3987711 w 4004307"/>
                <a:gd name="connsiteY31" fmla="*/ 941204 h 1987467"/>
                <a:gd name="connsiteX32" fmla="*/ 3987711 w 4004307"/>
                <a:gd name="connsiteY32" fmla="*/ 1129445 h 1987467"/>
                <a:gd name="connsiteX33" fmla="*/ 3955813 w 4004307"/>
                <a:gd name="connsiteY33" fmla="*/ 1423942 h 1987467"/>
                <a:gd name="connsiteX34" fmla="*/ 3913283 w 4004307"/>
                <a:gd name="connsiteY34" fmla="*/ 1519635 h 1987467"/>
                <a:gd name="connsiteX35" fmla="*/ 3902650 w 4004307"/>
                <a:gd name="connsiteY35" fmla="*/ 1551533 h 1987467"/>
                <a:gd name="connsiteX36" fmla="*/ 3838855 w 4004307"/>
                <a:gd name="connsiteY36" fmla="*/ 1594063 h 1987467"/>
                <a:gd name="connsiteX37" fmla="*/ 3775060 w 4004307"/>
                <a:gd name="connsiteY37" fmla="*/ 1636593 h 1987467"/>
                <a:gd name="connsiteX38" fmla="*/ 3743162 w 4004307"/>
                <a:gd name="connsiteY38" fmla="*/ 1657858 h 1987467"/>
                <a:gd name="connsiteX39" fmla="*/ 3721897 w 4004307"/>
                <a:gd name="connsiteY39" fmla="*/ 1689756 h 1987467"/>
                <a:gd name="connsiteX40" fmla="*/ 3689999 w 4004307"/>
                <a:gd name="connsiteY40" fmla="*/ 1700388 h 1987467"/>
                <a:gd name="connsiteX41" fmla="*/ 3626204 w 4004307"/>
                <a:gd name="connsiteY41" fmla="*/ 1742919 h 1987467"/>
                <a:gd name="connsiteX42" fmla="*/ 3594306 w 4004307"/>
                <a:gd name="connsiteY42" fmla="*/ 1764184 h 1987467"/>
                <a:gd name="connsiteX43" fmla="*/ 3562408 w 4004307"/>
                <a:gd name="connsiteY43" fmla="*/ 1785449 h 1987467"/>
                <a:gd name="connsiteX44" fmla="*/ 3519878 w 4004307"/>
                <a:gd name="connsiteY44" fmla="*/ 1806714 h 1987467"/>
                <a:gd name="connsiteX45" fmla="*/ 3487981 w 4004307"/>
                <a:gd name="connsiteY45" fmla="*/ 1817347 h 1987467"/>
                <a:gd name="connsiteX46" fmla="*/ 3456083 w 4004307"/>
                <a:gd name="connsiteY46" fmla="*/ 1838612 h 1987467"/>
                <a:gd name="connsiteX47" fmla="*/ 3339125 w 4004307"/>
                <a:gd name="connsiteY47" fmla="*/ 1859877 h 1987467"/>
                <a:gd name="connsiteX48" fmla="*/ 3307227 w 4004307"/>
                <a:gd name="connsiteY48" fmla="*/ 1881142 h 1987467"/>
                <a:gd name="connsiteX49" fmla="*/ 3158371 w 4004307"/>
                <a:gd name="connsiteY49" fmla="*/ 1902407 h 1987467"/>
                <a:gd name="connsiteX50" fmla="*/ 2945720 w 4004307"/>
                <a:gd name="connsiteY50" fmla="*/ 1923672 h 1987467"/>
                <a:gd name="connsiteX51" fmla="*/ 2679906 w 4004307"/>
                <a:gd name="connsiteY51" fmla="*/ 1934305 h 1987467"/>
                <a:gd name="connsiteX52" fmla="*/ 2445990 w 4004307"/>
                <a:gd name="connsiteY52" fmla="*/ 1944937 h 1987467"/>
                <a:gd name="connsiteX53" fmla="*/ 2371562 w 4004307"/>
                <a:gd name="connsiteY53" fmla="*/ 1955570 h 1987467"/>
                <a:gd name="connsiteX54" fmla="*/ 2307767 w 4004307"/>
                <a:gd name="connsiteY54" fmla="*/ 1976835 h 1987467"/>
                <a:gd name="connsiteX55" fmla="*/ 1999422 w 4004307"/>
                <a:gd name="connsiteY55" fmla="*/ 1987467 h 1987467"/>
                <a:gd name="connsiteX56" fmla="*/ 1340204 w 4004307"/>
                <a:gd name="connsiteY56" fmla="*/ 1976835 h 1987467"/>
                <a:gd name="connsiteX57" fmla="*/ 1170083 w 4004307"/>
                <a:gd name="connsiteY57" fmla="*/ 1955570 h 1987467"/>
                <a:gd name="connsiteX58" fmla="*/ 1138185 w 4004307"/>
                <a:gd name="connsiteY58" fmla="*/ 1934305 h 1987467"/>
                <a:gd name="connsiteX59" fmla="*/ 1095655 w 4004307"/>
                <a:gd name="connsiteY59" fmla="*/ 1923672 h 1987467"/>
                <a:gd name="connsiteX60" fmla="*/ 1063757 w 4004307"/>
                <a:gd name="connsiteY60" fmla="*/ 1913040 h 1987467"/>
                <a:gd name="connsiteX61" fmla="*/ 1021227 w 4004307"/>
                <a:gd name="connsiteY61" fmla="*/ 1902407 h 1987467"/>
                <a:gd name="connsiteX62" fmla="*/ 925534 w 4004307"/>
                <a:gd name="connsiteY62" fmla="*/ 1870509 h 1987467"/>
                <a:gd name="connsiteX63" fmla="*/ 893636 w 4004307"/>
                <a:gd name="connsiteY63" fmla="*/ 1859877 h 1987467"/>
                <a:gd name="connsiteX64" fmla="*/ 808576 w 4004307"/>
                <a:gd name="connsiteY64" fmla="*/ 1849244 h 1987467"/>
                <a:gd name="connsiteX65" fmla="*/ 734148 w 4004307"/>
                <a:gd name="connsiteY65" fmla="*/ 1817347 h 1987467"/>
                <a:gd name="connsiteX66" fmla="*/ 670353 w 4004307"/>
                <a:gd name="connsiteY66" fmla="*/ 1796081 h 1987467"/>
                <a:gd name="connsiteX67" fmla="*/ 627822 w 4004307"/>
                <a:gd name="connsiteY67" fmla="*/ 1785449 h 1987467"/>
                <a:gd name="connsiteX68" fmla="*/ 468334 w 4004307"/>
                <a:gd name="connsiteY68" fmla="*/ 1764184 h 1987467"/>
                <a:gd name="connsiteX69" fmla="*/ 362008 w 4004307"/>
                <a:gd name="connsiteY69" fmla="*/ 1732286 h 1987467"/>
                <a:gd name="connsiteX70" fmla="*/ 330111 w 4004307"/>
                <a:gd name="connsiteY70" fmla="*/ 1721654 h 1987467"/>
                <a:gd name="connsiteX71" fmla="*/ 276948 w 4004307"/>
                <a:gd name="connsiteY71" fmla="*/ 1679123 h 1987467"/>
                <a:gd name="connsiteX72" fmla="*/ 245050 w 4004307"/>
                <a:gd name="connsiteY72" fmla="*/ 1668491 h 1987467"/>
                <a:gd name="connsiteX73" fmla="*/ 213153 w 4004307"/>
                <a:gd name="connsiteY73" fmla="*/ 1647226 h 1987467"/>
                <a:gd name="connsiteX74" fmla="*/ 191888 w 4004307"/>
                <a:gd name="connsiteY74" fmla="*/ 1615328 h 1987467"/>
                <a:gd name="connsiteX75" fmla="*/ 170622 w 4004307"/>
                <a:gd name="connsiteY75" fmla="*/ 1594063 h 1987467"/>
                <a:gd name="connsiteX76" fmla="*/ 138725 w 4004307"/>
                <a:gd name="connsiteY76" fmla="*/ 1530267 h 1987467"/>
                <a:gd name="connsiteX77" fmla="*/ 106827 w 4004307"/>
                <a:gd name="connsiteY77" fmla="*/ 1498370 h 1987467"/>
                <a:gd name="connsiteX78" fmla="*/ 64297 w 4004307"/>
                <a:gd name="connsiteY78" fmla="*/ 1434574 h 1987467"/>
                <a:gd name="connsiteX79" fmla="*/ 53664 w 4004307"/>
                <a:gd name="connsiteY79" fmla="*/ 1392044 h 1987467"/>
                <a:gd name="connsiteX80" fmla="*/ 43032 w 4004307"/>
                <a:gd name="connsiteY80" fmla="*/ 1328249 h 1987467"/>
                <a:gd name="connsiteX81" fmla="*/ 32399 w 4004307"/>
                <a:gd name="connsiteY81" fmla="*/ 1275086 h 1987467"/>
                <a:gd name="connsiteX82" fmla="*/ 32399 w 4004307"/>
                <a:gd name="connsiteY82" fmla="*/ 977374 h 1987467"/>
                <a:gd name="connsiteX83" fmla="*/ 11134 w 4004307"/>
                <a:gd name="connsiteY83" fmla="*/ 892314 h 1987467"/>
                <a:gd name="connsiteX84" fmla="*/ 501 w 4004307"/>
                <a:gd name="connsiteY84" fmla="*/ 807254 h 1987467"/>
                <a:gd name="connsiteX85" fmla="*/ 501 w 4004307"/>
                <a:gd name="connsiteY85"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66872 w 4004307"/>
                <a:gd name="connsiteY28" fmla="*/ 376482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4004307"/>
                <a:gd name="connsiteY0" fmla="*/ 722193 h 1987467"/>
                <a:gd name="connsiteX1" fmla="*/ 32399 w 4004307"/>
                <a:gd name="connsiteY1" fmla="*/ 605235 h 1987467"/>
                <a:gd name="connsiteX2" fmla="*/ 43032 w 4004307"/>
                <a:gd name="connsiteY2" fmla="*/ 562705 h 1987467"/>
                <a:gd name="connsiteX3" fmla="*/ 64297 w 4004307"/>
                <a:gd name="connsiteY3" fmla="*/ 403216 h 1987467"/>
                <a:gd name="connsiteX4" fmla="*/ 85562 w 4004307"/>
                <a:gd name="connsiteY4" fmla="*/ 328788 h 1987467"/>
                <a:gd name="connsiteX5" fmla="*/ 117460 w 4004307"/>
                <a:gd name="connsiteY5" fmla="*/ 307523 h 1987467"/>
                <a:gd name="connsiteX6" fmla="*/ 181255 w 4004307"/>
                <a:gd name="connsiteY6" fmla="*/ 222463 h 1987467"/>
                <a:gd name="connsiteX7" fmla="*/ 202520 w 4004307"/>
                <a:gd name="connsiteY7" fmla="*/ 190565 h 1987467"/>
                <a:gd name="connsiteX8" fmla="*/ 266315 w 4004307"/>
                <a:gd name="connsiteY8" fmla="*/ 158667 h 1987467"/>
                <a:gd name="connsiteX9" fmla="*/ 298213 w 4004307"/>
                <a:gd name="connsiteY9" fmla="*/ 137402 h 1987467"/>
                <a:gd name="connsiteX10" fmla="*/ 478967 w 4004307"/>
                <a:gd name="connsiteY10" fmla="*/ 116137 h 1987467"/>
                <a:gd name="connsiteX11" fmla="*/ 542762 w 4004307"/>
                <a:gd name="connsiteY11" fmla="*/ 105505 h 1987467"/>
                <a:gd name="connsiteX12" fmla="*/ 595925 w 4004307"/>
                <a:gd name="connsiteY12" fmla="*/ 94872 h 1987467"/>
                <a:gd name="connsiteX13" fmla="*/ 1021227 w 4004307"/>
                <a:gd name="connsiteY13" fmla="*/ 84240 h 1987467"/>
                <a:gd name="connsiteX14" fmla="*/ 1276408 w 4004307"/>
                <a:gd name="connsiteY14" fmla="*/ 62974 h 1987467"/>
                <a:gd name="connsiteX15" fmla="*/ 1329571 w 4004307"/>
                <a:gd name="connsiteY15" fmla="*/ 52342 h 1987467"/>
                <a:gd name="connsiteX16" fmla="*/ 1414632 w 4004307"/>
                <a:gd name="connsiteY16" fmla="*/ 41709 h 1987467"/>
                <a:gd name="connsiteX17" fmla="*/ 1457162 w 4004307"/>
                <a:gd name="connsiteY17" fmla="*/ 31077 h 1987467"/>
                <a:gd name="connsiteX18" fmla="*/ 1616650 w 4004307"/>
                <a:gd name="connsiteY18" fmla="*/ 9812 h 1987467"/>
                <a:gd name="connsiteX19" fmla="*/ 2318399 w 4004307"/>
                <a:gd name="connsiteY19" fmla="*/ 20444 h 1987467"/>
                <a:gd name="connsiteX20" fmla="*/ 2488520 w 4004307"/>
                <a:gd name="connsiteY20" fmla="*/ 41709 h 1987467"/>
                <a:gd name="connsiteX21" fmla="*/ 2584213 w 4004307"/>
                <a:gd name="connsiteY21" fmla="*/ 52342 h 1987467"/>
                <a:gd name="connsiteX22" fmla="*/ 2648008 w 4004307"/>
                <a:gd name="connsiteY22" fmla="*/ 62974 h 1987467"/>
                <a:gd name="connsiteX23" fmla="*/ 3434818 w 4004307"/>
                <a:gd name="connsiteY23" fmla="*/ 73607 h 1987467"/>
                <a:gd name="connsiteX24" fmla="*/ 3519878 w 4004307"/>
                <a:gd name="connsiteY24" fmla="*/ 84240 h 1987467"/>
                <a:gd name="connsiteX25" fmla="*/ 3551776 w 4004307"/>
                <a:gd name="connsiteY25" fmla="*/ 94872 h 1987467"/>
                <a:gd name="connsiteX26" fmla="*/ 3636836 w 4004307"/>
                <a:gd name="connsiteY26" fmla="*/ 105505 h 1987467"/>
                <a:gd name="connsiteX27" fmla="*/ 3746032 w 4004307"/>
                <a:gd name="connsiteY27" fmla="*/ 188241 h 1987467"/>
                <a:gd name="connsiteX28" fmla="*/ 3846732 w 4004307"/>
                <a:gd name="connsiteY28" fmla="*/ 305891 h 1987467"/>
                <a:gd name="connsiteX29" fmla="*/ 3957501 w 4004307"/>
                <a:gd name="connsiteY29" fmla="*/ 525506 h 1987467"/>
                <a:gd name="connsiteX30" fmla="*/ 3987711 w 4004307"/>
                <a:gd name="connsiteY30" fmla="*/ 941204 h 1987467"/>
                <a:gd name="connsiteX31" fmla="*/ 3987711 w 4004307"/>
                <a:gd name="connsiteY31" fmla="*/ 1129445 h 1987467"/>
                <a:gd name="connsiteX32" fmla="*/ 3955813 w 4004307"/>
                <a:gd name="connsiteY32" fmla="*/ 1423942 h 1987467"/>
                <a:gd name="connsiteX33" fmla="*/ 3913283 w 4004307"/>
                <a:gd name="connsiteY33" fmla="*/ 1519635 h 1987467"/>
                <a:gd name="connsiteX34" fmla="*/ 3902650 w 4004307"/>
                <a:gd name="connsiteY34" fmla="*/ 1551533 h 1987467"/>
                <a:gd name="connsiteX35" fmla="*/ 3838855 w 4004307"/>
                <a:gd name="connsiteY35" fmla="*/ 1594063 h 1987467"/>
                <a:gd name="connsiteX36" fmla="*/ 3775060 w 4004307"/>
                <a:gd name="connsiteY36" fmla="*/ 1636593 h 1987467"/>
                <a:gd name="connsiteX37" fmla="*/ 3743162 w 4004307"/>
                <a:gd name="connsiteY37" fmla="*/ 1657858 h 1987467"/>
                <a:gd name="connsiteX38" fmla="*/ 3721897 w 4004307"/>
                <a:gd name="connsiteY38" fmla="*/ 1689756 h 1987467"/>
                <a:gd name="connsiteX39" fmla="*/ 3689999 w 4004307"/>
                <a:gd name="connsiteY39" fmla="*/ 1700388 h 1987467"/>
                <a:gd name="connsiteX40" fmla="*/ 3626204 w 4004307"/>
                <a:gd name="connsiteY40" fmla="*/ 1742919 h 1987467"/>
                <a:gd name="connsiteX41" fmla="*/ 3594306 w 4004307"/>
                <a:gd name="connsiteY41" fmla="*/ 1764184 h 1987467"/>
                <a:gd name="connsiteX42" fmla="*/ 3562408 w 4004307"/>
                <a:gd name="connsiteY42" fmla="*/ 1785449 h 1987467"/>
                <a:gd name="connsiteX43" fmla="*/ 3519878 w 4004307"/>
                <a:gd name="connsiteY43" fmla="*/ 1806714 h 1987467"/>
                <a:gd name="connsiteX44" fmla="*/ 3487981 w 4004307"/>
                <a:gd name="connsiteY44" fmla="*/ 1817347 h 1987467"/>
                <a:gd name="connsiteX45" fmla="*/ 3456083 w 4004307"/>
                <a:gd name="connsiteY45" fmla="*/ 1838612 h 1987467"/>
                <a:gd name="connsiteX46" fmla="*/ 3339125 w 4004307"/>
                <a:gd name="connsiteY46" fmla="*/ 1859877 h 1987467"/>
                <a:gd name="connsiteX47" fmla="*/ 3307227 w 4004307"/>
                <a:gd name="connsiteY47" fmla="*/ 1881142 h 1987467"/>
                <a:gd name="connsiteX48" fmla="*/ 3158371 w 4004307"/>
                <a:gd name="connsiteY48" fmla="*/ 1902407 h 1987467"/>
                <a:gd name="connsiteX49" fmla="*/ 2945720 w 4004307"/>
                <a:gd name="connsiteY49" fmla="*/ 1923672 h 1987467"/>
                <a:gd name="connsiteX50" fmla="*/ 2679906 w 4004307"/>
                <a:gd name="connsiteY50" fmla="*/ 1934305 h 1987467"/>
                <a:gd name="connsiteX51" fmla="*/ 2445990 w 4004307"/>
                <a:gd name="connsiteY51" fmla="*/ 1944937 h 1987467"/>
                <a:gd name="connsiteX52" fmla="*/ 2371562 w 4004307"/>
                <a:gd name="connsiteY52" fmla="*/ 1955570 h 1987467"/>
                <a:gd name="connsiteX53" fmla="*/ 2307767 w 4004307"/>
                <a:gd name="connsiteY53" fmla="*/ 1976835 h 1987467"/>
                <a:gd name="connsiteX54" fmla="*/ 1999422 w 4004307"/>
                <a:gd name="connsiteY54" fmla="*/ 1987467 h 1987467"/>
                <a:gd name="connsiteX55" fmla="*/ 1340204 w 4004307"/>
                <a:gd name="connsiteY55" fmla="*/ 1976835 h 1987467"/>
                <a:gd name="connsiteX56" fmla="*/ 1170083 w 4004307"/>
                <a:gd name="connsiteY56" fmla="*/ 1955570 h 1987467"/>
                <a:gd name="connsiteX57" fmla="*/ 1138185 w 4004307"/>
                <a:gd name="connsiteY57" fmla="*/ 1934305 h 1987467"/>
                <a:gd name="connsiteX58" fmla="*/ 1095655 w 4004307"/>
                <a:gd name="connsiteY58" fmla="*/ 1923672 h 1987467"/>
                <a:gd name="connsiteX59" fmla="*/ 1063757 w 4004307"/>
                <a:gd name="connsiteY59" fmla="*/ 1913040 h 1987467"/>
                <a:gd name="connsiteX60" fmla="*/ 1021227 w 4004307"/>
                <a:gd name="connsiteY60" fmla="*/ 1902407 h 1987467"/>
                <a:gd name="connsiteX61" fmla="*/ 925534 w 4004307"/>
                <a:gd name="connsiteY61" fmla="*/ 1870509 h 1987467"/>
                <a:gd name="connsiteX62" fmla="*/ 893636 w 4004307"/>
                <a:gd name="connsiteY62" fmla="*/ 1859877 h 1987467"/>
                <a:gd name="connsiteX63" fmla="*/ 808576 w 4004307"/>
                <a:gd name="connsiteY63" fmla="*/ 1849244 h 1987467"/>
                <a:gd name="connsiteX64" fmla="*/ 734148 w 4004307"/>
                <a:gd name="connsiteY64" fmla="*/ 1817347 h 1987467"/>
                <a:gd name="connsiteX65" fmla="*/ 670353 w 4004307"/>
                <a:gd name="connsiteY65" fmla="*/ 1796081 h 1987467"/>
                <a:gd name="connsiteX66" fmla="*/ 627822 w 4004307"/>
                <a:gd name="connsiteY66" fmla="*/ 1785449 h 1987467"/>
                <a:gd name="connsiteX67" fmla="*/ 468334 w 4004307"/>
                <a:gd name="connsiteY67" fmla="*/ 1764184 h 1987467"/>
                <a:gd name="connsiteX68" fmla="*/ 362008 w 4004307"/>
                <a:gd name="connsiteY68" fmla="*/ 1732286 h 1987467"/>
                <a:gd name="connsiteX69" fmla="*/ 330111 w 4004307"/>
                <a:gd name="connsiteY69" fmla="*/ 1721654 h 1987467"/>
                <a:gd name="connsiteX70" fmla="*/ 276948 w 4004307"/>
                <a:gd name="connsiteY70" fmla="*/ 1679123 h 1987467"/>
                <a:gd name="connsiteX71" fmla="*/ 245050 w 4004307"/>
                <a:gd name="connsiteY71" fmla="*/ 1668491 h 1987467"/>
                <a:gd name="connsiteX72" fmla="*/ 213153 w 4004307"/>
                <a:gd name="connsiteY72" fmla="*/ 1647226 h 1987467"/>
                <a:gd name="connsiteX73" fmla="*/ 191888 w 4004307"/>
                <a:gd name="connsiteY73" fmla="*/ 1615328 h 1987467"/>
                <a:gd name="connsiteX74" fmla="*/ 170622 w 4004307"/>
                <a:gd name="connsiteY74" fmla="*/ 1594063 h 1987467"/>
                <a:gd name="connsiteX75" fmla="*/ 138725 w 4004307"/>
                <a:gd name="connsiteY75" fmla="*/ 1530267 h 1987467"/>
                <a:gd name="connsiteX76" fmla="*/ 106827 w 4004307"/>
                <a:gd name="connsiteY76" fmla="*/ 1498370 h 1987467"/>
                <a:gd name="connsiteX77" fmla="*/ 64297 w 4004307"/>
                <a:gd name="connsiteY77" fmla="*/ 1434574 h 1987467"/>
                <a:gd name="connsiteX78" fmla="*/ 53664 w 4004307"/>
                <a:gd name="connsiteY78" fmla="*/ 1392044 h 1987467"/>
                <a:gd name="connsiteX79" fmla="*/ 43032 w 4004307"/>
                <a:gd name="connsiteY79" fmla="*/ 1328249 h 1987467"/>
                <a:gd name="connsiteX80" fmla="*/ 32399 w 4004307"/>
                <a:gd name="connsiteY80" fmla="*/ 1275086 h 1987467"/>
                <a:gd name="connsiteX81" fmla="*/ 32399 w 4004307"/>
                <a:gd name="connsiteY81" fmla="*/ 977374 h 1987467"/>
                <a:gd name="connsiteX82" fmla="*/ 11134 w 4004307"/>
                <a:gd name="connsiteY82" fmla="*/ 892314 h 1987467"/>
                <a:gd name="connsiteX83" fmla="*/ 501 w 4004307"/>
                <a:gd name="connsiteY83" fmla="*/ 807254 h 1987467"/>
                <a:gd name="connsiteX84" fmla="*/ 501 w 4004307"/>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5813 w 3994448"/>
                <a:gd name="connsiteY32" fmla="*/ 1423942 h 1987467"/>
                <a:gd name="connsiteX33" fmla="*/ 3913283 w 3994448"/>
                <a:gd name="connsiteY33" fmla="*/ 1519635 h 1987467"/>
                <a:gd name="connsiteX34" fmla="*/ 3902650 w 3994448"/>
                <a:gd name="connsiteY34" fmla="*/ 1551533 h 1987467"/>
                <a:gd name="connsiteX35" fmla="*/ 3838855 w 3994448"/>
                <a:gd name="connsiteY35" fmla="*/ 1594063 h 1987467"/>
                <a:gd name="connsiteX36" fmla="*/ 3775060 w 3994448"/>
                <a:gd name="connsiteY36" fmla="*/ 1636593 h 1987467"/>
                <a:gd name="connsiteX37" fmla="*/ 3743162 w 3994448"/>
                <a:gd name="connsiteY37" fmla="*/ 1657858 h 1987467"/>
                <a:gd name="connsiteX38" fmla="*/ 3721897 w 3994448"/>
                <a:gd name="connsiteY38" fmla="*/ 1689756 h 1987467"/>
                <a:gd name="connsiteX39" fmla="*/ 3689999 w 3994448"/>
                <a:gd name="connsiteY39" fmla="*/ 1700388 h 1987467"/>
                <a:gd name="connsiteX40" fmla="*/ 3626204 w 3994448"/>
                <a:gd name="connsiteY40" fmla="*/ 1742919 h 1987467"/>
                <a:gd name="connsiteX41" fmla="*/ 3594306 w 3994448"/>
                <a:gd name="connsiteY41" fmla="*/ 1764184 h 1987467"/>
                <a:gd name="connsiteX42" fmla="*/ 3562408 w 3994448"/>
                <a:gd name="connsiteY42" fmla="*/ 1785449 h 1987467"/>
                <a:gd name="connsiteX43" fmla="*/ 3519878 w 3994448"/>
                <a:gd name="connsiteY43" fmla="*/ 1806714 h 1987467"/>
                <a:gd name="connsiteX44" fmla="*/ 3487981 w 3994448"/>
                <a:gd name="connsiteY44" fmla="*/ 1817347 h 1987467"/>
                <a:gd name="connsiteX45" fmla="*/ 3456083 w 3994448"/>
                <a:gd name="connsiteY45" fmla="*/ 1838612 h 1987467"/>
                <a:gd name="connsiteX46" fmla="*/ 3339125 w 3994448"/>
                <a:gd name="connsiteY46" fmla="*/ 1859877 h 1987467"/>
                <a:gd name="connsiteX47" fmla="*/ 3307227 w 3994448"/>
                <a:gd name="connsiteY47" fmla="*/ 1881142 h 1987467"/>
                <a:gd name="connsiteX48" fmla="*/ 3158371 w 3994448"/>
                <a:gd name="connsiteY48" fmla="*/ 1902407 h 1987467"/>
                <a:gd name="connsiteX49" fmla="*/ 2945720 w 3994448"/>
                <a:gd name="connsiteY49" fmla="*/ 1923672 h 1987467"/>
                <a:gd name="connsiteX50" fmla="*/ 2679906 w 3994448"/>
                <a:gd name="connsiteY50" fmla="*/ 1934305 h 1987467"/>
                <a:gd name="connsiteX51" fmla="*/ 2445990 w 3994448"/>
                <a:gd name="connsiteY51" fmla="*/ 1944937 h 1987467"/>
                <a:gd name="connsiteX52" fmla="*/ 2371562 w 3994448"/>
                <a:gd name="connsiteY52" fmla="*/ 1955570 h 1987467"/>
                <a:gd name="connsiteX53" fmla="*/ 2307767 w 3994448"/>
                <a:gd name="connsiteY53" fmla="*/ 1976835 h 1987467"/>
                <a:gd name="connsiteX54" fmla="*/ 1999422 w 3994448"/>
                <a:gd name="connsiteY54" fmla="*/ 1987467 h 1987467"/>
                <a:gd name="connsiteX55" fmla="*/ 1340204 w 3994448"/>
                <a:gd name="connsiteY55" fmla="*/ 1976835 h 1987467"/>
                <a:gd name="connsiteX56" fmla="*/ 1170083 w 3994448"/>
                <a:gd name="connsiteY56" fmla="*/ 1955570 h 1987467"/>
                <a:gd name="connsiteX57" fmla="*/ 1138185 w 3994448"/>
                <a:gd name="connsiteY57" fmla="*/ 1934305 h 1987467"/>
                <a:gd name="connsiteX58" fmla="*/ 1095655 w 3994448"/>
                <a:gd name="connsiteY58" fmla="*/ 1923672 h 1987467"/>
                <a:gd name="connsiteX59" fmla="*/ 1063757 w 3994448"/>
                <a:gd name="connsiteY59" fmla="*/ 1913040 h 1987467"/>
                <a:gd name="connsiteX60" fmla="*/ 1021227 w 3994448"/>
                <a:gd name="connsiteY60" fmla="*/ 1902407 h 1987467"/>
                <a:gd name="connsiteX61" fmla="*/ 925534 w 3994448"/>
                <a:gd name="connsiteY61" fmla="*/ 1870509 h 1987467"/>
                <a:gd name="connsiteX62" fmla="*/ 893636 w 3994448"/>
                <a:gd name="connsiteY62" fmla="*/ 1859877 h 1987467"/>
                <a:gd name="connsiteX63" fmla="*/ 808576 w 3994448"/>
                <a:gd name="connsiteY63" fmla="*/ 1849244 h 1987467"/>
                <a:gd name="connsiteX64" fmla="*/ 734148 w 3994448"/>
                <a:gd name="connsiteY64" fmla="*/ 1817347 h 1987467"/>
                <a:gd name="connsiteX65" fmla="*/ 670353 w 3994448"/>
                <a:gd name="connsiteY65" fmla="*/ 1796081 h 1987467"/>
                <a:gd name="connsiteX66" fmla="*/ 627822 w 3994448"/>
                <a:gd name="connsiteY66" fmla="*/ 1785449 h 1987467"/>
                <a:gd name="connsiteX67" fmla="*/ 468334 w 3994448"/>
                <a:gd name="connsiteY67" fmla="*/ 1764184 h 1987467"/>
                <a:gd name="connsiteX68" fmla="*/ 362008 w 3994448"/>
                <a:gd name="connsiteY68" fmla="*/ 1732286 h 1987467"/>
                <a:gd name="connsiteX69" fmla="*/ 330111 w 3994448"/>
                <a:gd name="connsiteY69" fmla="*/ 1721654 h 1987467"/>
                <a:gd name="connsiteX70" fmla="*/ 276948 w 3994448"/>
                <a:gd name="connsiteY70" fmla="*/ 1679123 h 1987467"/>
                <a:gd name="connsiteX71" fmla="*/ 245050 w 3994448"/>
                <a:gd name="connsiteY71" fmla="*/ 1668491 h 1987467"/>
                <a:gd name="connsiteX72" fmla="*/ 213153 w 3994448"/>
                <a:gd name="connsiteY72" fmla="*/ 1647226 h 1987467"/>
                <a:gd name="connsiteX73" fmla="*/ 191888 w 3994448"/>
                <a:gd name="connsiteY73" fmla="*/ 1615328 h 1987467"/>
                <a:gd name="connsiteX74" fmla="*/ 170622 w 3994448"/>
                <a:gd name="connsiteY74" fmla="*/ 1594063 h 1987467"/>
                <a:gd name="connsiteX75" fmla="*/ 138725 w 3994448"/>
                <a:gd name="connsiteY75" fmla="*/ 1530267 h 1987467"/>
                <a:gd name="connsiteX76" fmla="*/ 106827 w 3994448"/>
                <a:gd name="connsiteY76" fmla="*/ 1498370 h 1987467"/>
                <a:gd name="connsiteX77" fmla="*/ 64297 w 3994448"/>
                <a:gd name="connsiteY77" fmla="*/ 1434574 h 1987467"/>
                <a:gd name="connsiteX78" fmla="*/ 53664 w 3994448"/>
                <a:gd name="connsiteY78" fmla="*/ 1392044 h 1987467"/>
                <a:gd name="connsiteX79" fmla="*/ 43032 w 3994448"/>
                <a:gd name="connsiteY79" fmla="*/ 1328249 h 1987467"/>
                <a:gd name="connsiteX80" fmla="*/ 32399 w 3994448"/>
                <a:gd name="connsiteY80" fmla="*/ 1275086 h 1987467"/>
                <a:gd name="connsiteX81" fmla="*/ 32399 w 3994448"/>
                <a:gd name="connsiteY81" fmla="*/ 977374 h 1987467"/>
                <a:gd name="connsiteX82" fmla="*/ 11134 w 3994448"/>
                <a:gd name="connsiteY82" fmla="*/ 892314 h 1987467"/>
                <a:gd name="connsiteX83" fmla="*/ 501 w 3994448"/>
                <a:gd name="connsiteY83" fmla="*/ 807254 h 1987467"/>
                <a:gd name="connsiteX84" fmla="*/ 501 w 3994448"/>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13283 w 3996546"/>
                <a:gd name="connsiteY33" fmla="*/ 1519635 h 1987467"/>
                <a:gd name="connsiteX34" fmla="*/ 3902650 w 3996546"/>
                <a:gd name="connsiteY34" fmla="*/ 1551533 h 1987467"/>
                <a:gd name="connsiteX35" fmla="*/ 3838855 w 3996546"/>
                <a:gd name="connsiteY35" fmla="*/ 1594063 h 1987467"/>
                <a:gd name="connsiteX36" fmla="*/ 3775060 w 3996546"/>
                <a:gd name="connsiteY36" fmla="*/ 1636593 h 1987467"/>
                <a:gd name="connsiteX37" fmla="*/ 3743162 w 3996546"/>
                <a:gd name="connsiteY37" fmla="*/ 1657858 h 1987467"/>
                <a:gd name="connsiteX38" fmla="*/ 3721897 w 3996546"/>
                <a:gd name="connsiteY38" fmla="*/ 1689756 h 1987467"/>
                <a:gd name="connsiteX39" fmla="*/ 3689999 w 3996546"/>
                <a:gd name="connsiteY39" fmla="*/ 1700388 h 1987467"/>
                <a:gd name="connsiteX40" fmla="*/ 3626204 w 3996546"/>
                <a:gd name="connsiteY40" fmla="*/ 1742919 h 1987467"/>
                <a:gd name="connsiteX41" fmla="*/ 3594306 w 3996546"/>
                <a:gd name="connsiteY41" fmla="*/ 1764184 h 1987467"/>
                <a:gd name="connsiteX42" fmla="*/ 3562408 w 3996546"/>
                <a:gd name="connsiteY42" fmla="*/ 1785449 h 1987467"/>
                <a:gd name="connsiteX43" fmla="*/ 3519878 w 3996546"/>
                <a:gd name="connsiteY43" fmla="*/ 1806714 h 1987467"/>
                <a:gd name="connsiteX44" fmla="*/ 3487981 w 3996546"/>
                <a:gd name="connsiteY44" fmla="*/ 1817347 h 1987467"/>
                <a:gd name="connsiteX45" fmla="*/ 3456083 w 3996546"/>
                <a:gd name="connsiteY45" fmla="*/ 1838612 h 1987467"/>
                <a:gd name="connsiteX46" fmla="*/ 3339125 w 3996546"/>
                <a:gd name="connsiteY46" fmla="*/ 1859877 h 1987467"/>
                <a:gd name="connsiteX47" fmla="*/ 3307227 w 3996546"/>
                <a:gd name="connsiteY47" fmla="*/ 1881142 h 1987467"/>
                <a:gd name="connsiteX48" fmla="*/ 3158371 w 3996546"/>
                <a:gd name="connsiteY48" fmla="*/ 1902407 h 1987467"/>
                <a:gd name="connsiteX49" fmla="*/ 2945720 w 3996546"/>
                <a:gd name="connsiteY49" fmla="*/ 1923672 h 1987467"/>
                <a:gd name="connsiteX50" fmla="*/ 2679906 w 3996546"/>
                <a:gd name="connsiteY50" fmla="*/ 1934305 h 1987467"/>
                <a:gd name="connsiteX51" fmla="*/ 2445990 w 3996546"/>
                <a:gd name="connsiteY51" fmla="*/ 1944937 h 1987467"/>
                <a:gd name="connsiteX52" fmla="*/ 2371562 w 3996546"/>
                <a:gd name="connsiteY52" fmla="*/ 1955570 h 1987467"/>
                <a:gd name="connsiteX53" fmla="*/ 2307767 w 3996546"/>
                <a:gd name="connsiteY53" fmla="*/ 1976835 h 1987467"/>
                <a:gd name="connsiteX54" fmla="*/ 1999422 w 3996546"/>
                <a:gd name="connsiteY54" fmla="*/ 1987467 h 1987467"/>
                <a:gd name="connsiteX55" fmla="*/ 1340204 w 3996546"/>
                <a:gd name="connsiteY55" fmla="*/ 1976835 h 1987467"/>
                <a:gd name="connsiteX56" fmla="*/ 1170083 w 3996546"/>
                <a:gd name="connsiteY56" fmla="*/ 1955570 h 1987467"/>
                <a:gd name="connsiteX57" fmla="*/ 1138185 w 3996546"/>
                <a:gd name="connsiteY57" fmla="*/ 1934305 h 1987467"/>
                <a:gd name="connsiteX58" fmla="*/ 1095655 w 3996546"/>
                <a:gd name="connsiteY58" fmla="*/ 1923672 h 1987467"/>
                <a:gd name="connsiteX59" fmla="*/ 1063757 w 3996546"/>
                <a:gd name="connsiteY59" fmla="*/ 1913040 h 1987467"/>
                <a:gd name="connsiteX60" fmla="*/ 1021227 w 3996546"/>
                <a:gd name="connsiteY60" fmla="*/ 1902407 h 1987467"/>
                <a:gd name="connsiteX61" fmla="*/ 925534 w 3996546"/>
                <a:gd name="connsiteY61" fmla="*/ 1870509 h 1987467"/>
                <a:gd name="connsiteX62" fmla="*/ 893636 w 3996546"/>
                <a:gd name="connsiteY62" fmla="*/ 1859877 h 1987467"/>
                <a:gd name="connsiteX63" fmla="*/ 808576 w 3996546"/>
                <a:gd name="connsiteY63" fmla="*/ 1849244 h 1987467"/>
                <a:gd name="connsiteX64" fmla="*/ 734148 w 3996546"/>
                <a:gd name="connsiteY64" fmla="*/ 1817347 h 1987467"/>
                <a:gd name="connsiteX65" fmla="*/ 670353 w 3996546"/>
                <a:gd name="connsiteY65" fmla="*/ 1796081 h 1987467"/>
                <a:gd name="connsiteX66" fmla="*/ 627822 w 3996546"/>
                <a:gd name="connsiteY66" fmla="*/ 1785449 h 1987467"/>
                <a:gd name="connsiteX67" fmla="*/ 468334 w 3996546"/>
                <a:gd name="connsiteY67" fmla="*/ 1764184 h 1987467"/>
                <a:gd name="connsiteX68" fmla="*/ 362008 w 3996546"/>
                <a:gd name="connsiteY68" fmla="*/ 1732286 h 1987467"/>
                <a:gd name="connsiteX69" fmla="*/ 330111 w 3996546"/>
                <a:gd name="connsiteY69" fmla="*/ 1721654 h 1987467"/>
                <a:gd name="connsiteX70" fmla="*/ 276948 w 3996546"/>
                <a:gd name="connsiteY70" fmla="*/ 1679123 h 1987467"/>
                <a:gd name="connsiteX71" fmla="*/ 245050 w 3996546"/>
                <a:gd name="connsiteY71" fmla="*/ 1668491 h 1987467"/>
                <a:gd name="connsiteX72" fmla="*/ 213153 w 3996546"/>
                <a:gd name="connsiteY72" fmla="*/ 1647226 h 1987467"/>
                <a:gd name="connsiteX73" fmla="*/ 191888 w 3996546"/>
                <a:gd name="connsiteY73" fmla="*/ 1615328 h 1987467"/>
                <a:gd name="connsiteX74" fmla="*/ 170622 w 3996546"/>
                <a:gd name="connsiteY74" fmla="*/ 1594063 h 1987467"/>
                <a:gd name="connsiteX75" fmla="*/ 138725 w 3996546"/>
                <a:gd name="connsiteY75" fmla="*/ 1530267 h 1987467"/>
                <a:gd name="connsiteX76" fmla="*/ 106827 w 3996546"/>
                <a:gd name="connsiteY76" fmla="*/ 1498370 h 1987467"/>
                <a:gd name="connsiteX77" fmla="*/ 64297 w 3996546"/>
                <a:gd name="connsiteY77" fmla="*/ 1434574 h 1987467"/>
                <a:gd name="connsiteX78" fmla="*/ 53664 w 3996546"/>
                <a:gd name="connsiteY78" fmla="*/ 1392044 h 1987467"/>
                <a:gd name="connsiteX79" fmla="*/ 43032 w 3996546"/>
                <a:gd name="connsiteY79" fmla="*/ 1328249 h 1987467"/>
                <a:gd name="connsiteX80" fmla="*/ 32399 w 3996546"/>
                <a:gd name="connsiteY80" fmla="*/ 1275086 h 1987467"/>
                <a:gd name="connsiteX81" fmla="*/ 32399 w 3996546"/>
                <a:gd name="connsiteY81" fmla="*/ 977374 h 1987467"/>
                <a:gd name="connsiteX82" fmla="*/ 11134 w 3996546"/>
                <a:gd name="connsiteY82" fmla="*/ 892314 h 1987467"/>
                <a:gd name="connsiteX83" fmla="*/ 501 w 3996546"/>
                <a:gd name="connsiteY83" fmla="*/ 807254 h 1987467"/>
                <a:gd name="connsiteX84" fmla="*/ 501 w 3996546"/>
                <a:gd name="connsiteY84"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902650 w 3996546"/>
                <a:gd name="connsiteY33" fmla="*/ 1551533 h 1987467"/>
                <a:gd name="connsiteX34" fmla="*/ 3838855 w 3996546"/>
                <a:gd name="connsiteY34" fmla="*/ 1594063 h 1987467"/>
                <a:gd name="connsiteX35" fmla="*/ 3775060 w 3996546"/>
                <a:gd name="connsiteY35" fmla="*/ 1636593 h 1987467"/>
                <a:gd name="connsiteX36" fmla="*/ 3743162 w 3996546"/>
                <a:gd name="connsiteY36" fmla="*/ 1657858 h 1987467"/>
                <a:gd name="connsiteX37" fmla="*/ 3721897 w 3996546"/>
                <a:gd name="connsiteY37" fmla="*/ 1689756 h 1987467"/>
                <a:gd name="connsiteX38" fmla="*/ 3689999 w 3996546"/>
                <a:gd name="connsiteY38" fmla="*/ 1700388 h 1987467"/>
                <a:gd name="connsiteX39" fmla="*/ 3626204 w 3996546"/>
                <a:gd name="connsiteY39" fmla="*/ 1742919 h 1987467"/>
                <a:gd name="connsiteX40" fmla="*/ 3594306 w 3996546"/>
                <a:gd name="connsiteY40" fmla="*/ 1764184 h 1987467"/>
                <a:gd name="connsiteX41" fmla="*/ 3562408 w 3996546"/>
                <a:gd name="connsiteY41" fmla="*/ 1785449 h 1987467"/>
                <a:gd name="connsiteX42" fmla="*/ 3519878 w 3996546"/>
                <a:gd name="connsiteY42" fmla="*/ 1806714 h 1987467"/>
                <a:gd name="connsiteX43" fmla="*/ 3487981 w 3996546"/>
                <a:gd name="connsiteY43" fmla="*/ 1817347 h 1987467"/>
                <a:gd name="connsiteX44" fmla="*/ 3456083 w 3996546"/>
                <a:gd name="connsiteY44" fmla="*/ 1838612 h 1987467"/>
                <a:gd name="connsiteX45" fmla="*/ 3339125 w 3996546"/>
                <a:gd name="connsiteY45" fmla="*/ 1859877 h 1987467"/>
                <a:gd name="connsiteX46" fmla="*/ 3307227 w 3996546"/>
                <a:gd name="connsiteY46" fmla="*/ 1881142 h 1987467"/>
                <a:gd name="connsiteX47" fmla="*/ 3158371 w 3996546"/>
                <a:gd name="connsiteY47" fmla="*/ 1902407 h 1987467"/>
                <a:gd name="connsiteX48" fmla="*/ 2945720 w 3996546"/>
                <a:gd name="connsiteY48" fmla="*/ 1923672 h 1987467"/>
                <a:gd name="connsiteX49" fmla="*/ 2679906 w 3996546"/>
                <a:gd name="connsiteY49" fmla="*/ 1934305 h 1987467"/>
                <a:gd name="connsiteX50" fmla="*/ 2445990 w 3996546"/>
                <a:gd name="connsiteY50" fmla="*/ 1944937 h 1987467"/>
                <a:gd name="connsiteX51" fmla="*/ 2371562 w 3996546"/>
                <a:gd name="connsiteY51" fmla="*/ 1955570 h 1987467"/>
                <a:gd name="connsiteX52" fmla="*/ 2307767 w 3996546"/>
                <a:gd name="connsiteY52" fmla="*/ 1976835 h 1987467"/>
                <a:gd name="connsiteX53" fmla="*/ 1999422 w 3996546"/>
                <a:gd name="connsiteY53" fmla="*/ 1987467 h 1987467"/>
                <a:gd name="connsiteX54" fmla="*/ 1340204 w 3996546"/>
                <a:gd name="connsiteY54" fmla="*/ 1976835 h 1987467"/>
                <a:gd name="connsiteX55" fmla="*/ 1170083 w 3996546"/>
                <a:gd name="connsiteY55" fmla="*/ 1955570 h 1987467"/>
                <a:gd name="connsiteX56" fmla="*/ 1138185 w 3996546"/>
                <a:gd name="connsiteY56" fmla="*/ 1934305 h 1987467"/>
                <a:gd name="connsiteX57" fmla="*/ 1095655 w 3996546"/>
                <a:gd name="connsiteY57" fmla="*/ 1923672 h 1987467"/>
                <a:gd name="connsiteX58" fmla="*/ 1063757 w 3996546"/>
                <a:gd name="connsiteY58" fmla="*/ 1913040 h 1987467"/>
                <a:gd name="connsiteX59" fmla="*/ 1021227 w 3996546"/>
                <a:gd name="connsiteY59" fmla="*/ 1902407 h 1987467"/>
                <a:gd name="connsiteX60" fmla="*/ 925534 w 3996546"/>
                <a:gd name="connsiteY60" fmla="*/ 1870509 h 1987467"/>
                <a:gd name="connsiteX61" fmla="*/ 893636 w 3996546"/>
                <a:gd name="connsiteY61" fmla="*/ 1859877 h 1987467"/>
                <a:gd name="connsiteX62" fmla="*/ 808576 w 3996546"/>
                <a:gd name="connsiteY62" fmla="*/ 1849244 h 1987467"/>
                <a:gd name="connsiteX63" fmla="*/ 734148 w 3996546"/>
                <a:gd name="connsiteY63" fmla="*/ 1817347 h 1987467"/>
                <a:gd name="connsiteX64" fmla="*/ 670353 w 3996546"/>
                <a:gd name="connsiteY64" fmla="*/ 1796081 h 1987467"/>
                <a:gd name="connsiteX65" fmla="*/ 627822 w 3996546"/>
                <a:gd name="connsiteY65" fmla="*/ 1785449 h 1987467"/>
                <a:gd name="connsiteX66" fmla="*/ 468334 w 3996546"/>
                <a:gd name="connsiteY66" fmla="*/ 1764184 h 1987467"/>
                <a:gd name="connsiteX67" fmla="*/ 362008 w 3996546"/>
                <a:gd name="connsiteY67" fmla="*/ 1732286 h 1987467"/>
                <a:gd name="connsiteX68" fmla="*/ 330111 w 3996546"/>
                <a:gd name="connsiteY68" fmla="*/ 1721654 h 1987467"/>
                <a:gd name="connsiteX69" fmla="*/ 276948 w 3996546"/>
                <a:gd name="connsiteY69" fmla="*/ 1679123 h 1987467"/>
                <a:gd name="connsiteX70" fmla="*/ 245050 w 3996546"/>
                <a:gd name="connsiteY70" fmla="*/ 1668491 h 1987467"/>
                <a:gd name="connsiteX71" fmla="*/ 213153 w 3996546"/>
                <a:gd name="connsiteY71" fmla="*/ 1647226 h 1987467"/>
                <a:gd name="connsiteX72" fmla="*/ 191888 w 3996546"/>
                <a:gd name="connsiteY72" fmla="*/ 1615328 h 1987467"/>
                <a:gd name="connsiteX73" fmla="*/ 170622 w 3996546"/>
                <a:gd name="connsiteY73" fmla="*/ 1594063 h 1987467"/>
                <a:gd name="connsiteX74" fmla="*/ 138725 w 3996546"/>
                <a:gd name="connsiteY74" fmla="*/ 1530267 h 1987467"/>
                <a:gd name="connsiteX75" fmla="*/ 106827 w 3996546"/>
                <a:gd name="connsiteY75" fmla="*/ 1498370 h 1987467"/>
                <a:gd name="connsiteX76" fmla="*/ 64297 w 3996546"/>
                <a:gd name="connsiteY76" fmla="*/ 1434574 h 1987467"/>
                <a:gd name="connsiteX77" fmla="*/ 53664 w 3996546"/>
                <a:gd name="connsiteY77" fmla="*/ 1392044 h 1987467"/>
                <a:gd name="connsiteX78" fmla="*/ 43032 w 3996546"/>
                <a:gd name="connsiteY78" fmla="*/ 1328249 h 1987467"/>
                <a:gd name="connsiteX79" fmla="*/ 32399 w 3996546"/>
                <a:gd name="connsiteY79" fmla="*/ 1275086 h 1987467"/>
                <a:gd name="connsiteX80" fmla="*/ 32399 w 3996546"/>
                <a:gd name="connsiteY80" fmla="*/ 977374 h 1987467"/>
                <a:gd name="connsiteX81" fmla="*/ 11134 w 3996546"/>
                <a:gd name="connsiteY81" fmla="*/ 892314 h 1987467"/>
                <a:gd name="connsiteX82" fmla="*/ 501 w 3996546"/>
                <a:gd name="connsiteY82" fmla="*/ 807254 h 1987467"/>
                <a:gd name="connsiteX83" fmla="*/ 501 w 3996546"/>
                <a:gd name="connsiteY83" fmla="*/ 722193 h 1987467"/>
                <a:gd name="connsiteX0" fmla="*/ 501 w 3996546"/>
                <a:gd name="connsiteY0" fmla="*/ 722193 h 1987467"/>
                <a:gd name="connsiteX1" fmla="*/ 32399 w 3996546"/>
                <a:gd name="connsiteY1" fmla="*/ 605235 h 1987467"/>
                <a:gd name="connsiteX2" fmla="*/ 43032 w 3996546"/>
                <a:gd name="connsiteY2" fmla="*/ 562705 h 1987467"/>
                <a:gd name="connsiteX3" fmla="*/ 64297 w 3996546"/>
                <a:gd name="connsiteY3" fmla="*/ 403216 h 1987467"/>
                <a:gd name="connsiteX4" fmla="*/ 85562 w 3996546"/>
                <a:gd name="connsiteY4" fmla="*/ 328788 h 1987467"/>
                <a:gd name="connsiteX5" fmla="*/ 117460 w 3996546"/>
                <a:gd name="connsiteY5" fmla="*/ 307523 h 1987467"/>
                <a:gd name="connsiteX6" fmla="*/ 181255 w 3996546"/>
                <a:gd name="connsiteY6" fmla="*/ 222463 h 1987467"/>
                <a:gd name="connsiteX7" fmla="*/ 202520 w 3996546"/>
                <a:gd name="connsiteY7" fmla="*/ 190565 h 1987467"/>
                <a:gd name="connsiteX8" fmla="*/ 266315 w 3996546"/>
                <a:gd name="connsiteY8" fmla="*/ 158667 h 1987467"/>
                <a:gd name="connsiteX9" fmla="*/ 298213 w 3996546"/>
                <a:gd name="connsiteY9" fmla="*/ 137402 h 1987467"/>
                <a:gd name="connsiteX10" fmla="*/ 478967 w 3996546"/>
                <a:gd name="connsiteY10" fmla="*/ 116137 h 1987467"/>
                <a:gd name="connsiteX11" fmla="*/ 542762 w 3996546"/>
                <a:gd name="connsiteY11" fmla="*/ 105505 h 1987467"/>
                <a:gd name="connsiteX12" fmla="*/ 595925 w 3996546"/>
                <a:gd name="connsiteY12" fmla="*/ 94872 h 1987467"/>
                <a:gd name="connsiteX13" fmla="*/ 1021227 w 3996546"/>
                <a:gd name="connsiteY13" fmla="*/ 84240 h 1987467"/>
                <a:gd name="connsiteX14" fmla="*/ 1276408 w 3996546"/>
                <a:gd name="connsiteY14" fmla="*/ 62974 h 1987467"/>
                <a:gd name="connsiteX15" fmla="*/ 1329571 w 3996546"/>
                <a:gd name="connsiteY15" fmla="*/ 52342 h 1987467"/>
                <a:gd name="connsiteX16" fmla="*/ 1414632 w 3996546"/>
                <a:gd name="connsiteY16" fmla="*/ 41709 h 1987467"/>
                <a:gd name="connsiteX17" fmla="*/ 1457162 w 3996546"/>
                <a:gd name="connsiteY17" fmla="*/ 31077 h 1987467"/>
                <a:gd name="connsiteX18" fmla="*/ 1616650 w 3996546"/>
                <a:gd name="connsiteY18" fmla="*/ 9812 h 1987467"/>
                <a:gd name="connsiteX19" fmla="*/ 2318399 w 3996546"/>
                <a:gd name="connsiteY19" fmla="*/ 20444 h 1987467"/>
                <a:gd name="connsiteX20" fmla="*/ 2488520 w 3996546"/>
                <a:gd name="connsiteY20" fmla="*/ 41709 h 1987467"/>
                <a:gd name="connsiteX21" fmla="*/ 2584213 w 3996546"/>
                <a:gd name="connsiteY21" fmla="*/ 52342 h 1987467"/>
                <a:gd name="connsiteX22" fmla="*/ 2648008 w 3996546"/>
                <a:gd name="connsiteY22" fmla="*/ 62974 h 1987467"/>
                <a:gd name="connsiteX23" fmla="*/ 3434818 w 3996546"/>
                <a:gd name="connsiteY23" fmla="*/ 73607 h 1987467"/>
                <a:gd name="connsiteX24" fmla="*/ 3519878 w 3996546"/>
                <a:gd name="connsiteY24" fmla="*/ 84240 h 1987467"/>
                <a:gd name="connsiteX25" fmla="*/ 3551776 w 3996546"/>
                <a:gd name="connsiteY25" fmla="*/ 94872 h 1987467"/>
                <a:gd name="connsiteX26" fmla="*/ 3636836 w 3996546"/>
                <a:gd name="connsiteY26" fmla="*/ 105505 h 1987467"/>
                <a:gd name="connsiteX27" fmla="*/ 3746032 w 3996546"/>
                <a:gd name="connsiteY27" fmla="*/ 188241 h 1987467"/>
                <a:gd name="connsiteX28" fmla="*/ 3846732 w 3996546"/>
                <a:gd name="connsiteY28" fmla="*/ 305891 h 1987467"/>
                <a:gd name="connsiteX29" fmla="*/ 3917222 w 3996546"/>
                <a:gd name="connsiteY29" fmla="*/ 517662 h 1987467"/>
                <a:gd name="connsiteX30" fmla="*/ 3987711 w 3996546"/>
                <a:gd name="connsiteY30" fmla="*/ 941204 h 1987467"/>
                <a:gd name="connsiteX31" fmla="*/ 3987711 w 3996546"/>
                <a:gd name="connsiteY31" fmla="*/ 1129445 h 1987467"/>
                <a:gd name="connsiteX32" fmla="*/ 3987711 w 3996546"/>
                <a:gd name="connsiteY32" fmla="*/ 1317686 h 1987467"/>
                <a:gd name="connsiteX33" fmla="*/ 3838855 w 3996546"/>
                <a:gd name="connsiteY33" fmla="*/ 1594063 h 1987467"/>
                <a:gd name="connsiteX34" fmla="*/ 3775060 w 3996546"/>
                <a:gd name="connsiteY34" fmla="*/ 1636593 h 1987467"/>
                <a:gd name="connsiteX35" fmla="*/ 3743162 w 3996546"/>
                <a:gd name="connsiteY35" fmla="*/ 1657858 h 1987467"/>
                <a:gd name="connsiteX36" fmla="*/ 3721897 w 3996546"/>
                <a:gd name="connsiteY36" fmla="*/ 1689756 h 1987467"/>
                <a:gd name="connsiteX37" fmla="*/ 3689999 w 3996546"/>
                <a:gd name="connsiteY37" fmla="*/ 1700388 h 1987467"/>
                <a:gd name="connsiteX38" fmla="*/ 3626204 w 3996546"/>
                <a:gd name="connsiteY38" fmla="*/ 1742919 h 1987467"/>
                <a:gd name="connsiteX39" fmla="*/ 3594306 w 3996546"/>
                <a:gd name="connsiteY39" fmla="*/ 1764184 h 1987467"/>
                <a:gd name="connsiteX40" fmla="*/ 3562408 w 3996546"/>
                <a:gd name="connsiteY40" fmla="*/ 1785449 h 1987467"/>
                <a:gd name="connsiteX41" fmla="*/ 3519878 w 3996546"/>
                <a:gd name="connsiteY41" fmla="*/ 1806714 h 1987467"/>
                <a:gd name="connsiteX42" fmla="*/ 3487981 w 3996546"/>
                <a:gd name="connsiteY42" fmla="*/ 1817347 h 1987467"/>
                <a:gd name="connsiteX43" fmla="*/ 3456083 w 3996546"/>
                <a:gd name="connsiteY43" fmla="*/ 1838612 h 1987467"/>
                <a:gd name="connsiteX44" fmla="*/ 3339125 w 3996546"/>
                <a:gd name="connsiteY44" fmla="*/ 1859877 h 1987467"/>
                <a:gd name="connsiteX45" fmla="*/ 3307227 w 3996546"/>
                <a:gd name="connsiteY45" fmla="*/ 1881142 h 1987467"/>
                <a:gd name="connsiteX46" fmla="*/ 3158371 w 3996546"/>
                <a:gd name="connsiteY46" fmla="*/ 1902407 h 1987467"/>
                <a:gd name="connsiteX47" fmla="*/ 2945720 w 3996546"/>
                <a:gd name="connsiteY47" fmla="*/ 1923672 h 1987467"/>
                <a:gd name="connsiteX48" fmla="*/ 2679906 w 3996546"/>
                <a:gd name="connsiteY48" fmla="*/ 1934305 h 1987467"/>
                <a:gd name="connsiteX49" fmla="*/ 2445990 w 3996546"/>
                <a:gd name="connsiteY49" fmla="*/ 1944937 h 1987467"/>
                <a:gd name="connsiteX50" fmla="*/ 2371562 w 3996546"/>
                <a:gd name="connsiteY50" fmla="*/ 1955570 h 1987467"/>
                <a:gd name="connsiteX51" fmla="*/ 2307767 w 3996546"/>
                <a:gd name="connsiteY51" fmla="*/ 1976835 h 1987467"/>
                <a:gd name="connsiteX52" fmla="*/ 1999422 w 3996546"/>
                <a:gd name="connsiteY52" fmla="*/ 1987467 h 1987467"/>
                <a:gd name="connsiteX53" fmla="*/ 1340204 w 3996546"/>
                <a:gd name="connsiteY53" fmla="*/ 1976835 h 1987467"/>
                <a:gd name="connsiteX54" fmla="*/ 1170083 w 3996546"/>
                <a:gd name="connsiteY54" fmla="*/ 1955570 h 1987467"/>
                <a:gd name="connsiteX55" fmla="*/ 1138185 w 3996546"/>
                <a:gd name="connsiteY55" fmla="*/ 1934305 h 1987467"/>
                <a:gd name="connsiteX56" fmla="*/ 1095655 w 3996546"/>
                <a:gd name="connsiteY56" fmla="*/ 1923672 h 1987467"/>
                <a:gd name="connsiteX57" fmla="*/ 1063757 w 3996546"/>
                <a:gd name="connsiteY57" fmla="*/ 1913040 h 1987467"/>
                <a:gd name="connsiteX58" fmla="*/ 1021227 w 3996546"/>
                <a:gd name="connsiteY58" fmla="*/ 1902407 h 1987467"/>
                <a:gd name="connsiteX59" fmla="*/ 925534 w 3996546"/>
                <a:gd name="connsiteY59" fmla="*/ 1870509 h 1987467"/>
                <a:gd name="connsiteX60" fmla="*/ 893636 w 3996546"/>
                <a:gd name="connsiteY60" fmla="*/ 1859877 h 1987467"/>
                <a:gd name="connsiteX61" fmla="*/ 808576 w 3996546"/>
                <a:gd name="connsiteY61" fmla="*/ 1849244 h 1987467"/>
                <a:gd name="connsiteX62" fmla="*/ 734148 w 3996546"/>
                <a:gd name="connsiteY62" fmla="*/ 1817347 h 1987467"/>
                <a:gd name="connsiteX63" fmla="*/ 670353 w 3996546"/>
                <a:gd name="connsiteY63" fmla="*/ 1796081 h 1987467"/>
                <a:gd name="connsiteX64" fmla="*/ 627822 w 3996546"/>
                <a:gd name="connsiteY64" fmla="*/ 1785449 h 1987467"/>
                <a:gd name="connsiteX65" fmla="*/ 468334 w 3996546"/>
                <a:gd name="connsiteY65" fmla="*/ 1764184 h 1987467"/>
                <a:gd name="connsiteX66" fmla="*/ 362008 w 3996546"/>
                <a:gd name="connsiteY66" fmla="*/ 1732286 h 1987467"/>
                <a:gd name="connsiteX67" fmla="*/ 330111 w 3996546"/>
                <a:gd name="connsiteY67" fmla="*/ 1721654 h 1987467"/>
                <a:gd name="connsiteX68" fmla="*/ 276948 w 3996546"/>
                <a:gd name="connsiteY68" fmla="*/ 1679123 h 1987467"/>
                <a:gd name="connsiteX69" fmla="*/ 245050 w 3996546"/>
                <a:gd name="connsiteY69" fmla="*/ 1668491 h 1987467"/>
                <a:gd name="connsiteX70" fmla="*/ 213153 w 3996546"/>
                <a:gd name="connsiteY70" fmla="*/ 1647226 h 1987467"/>
                <a:gd name="connsiteX71" fmla="*/ 191888 w 3996546"/>
                <a:gd name="connsiteY71" fmla="*/ 1615328 h 1987467"/>
                <a:gd name="connsiteX72" fmla="*/ 170622 w 3996546"/>
                <a:gd name="connsiteY72" fmla="*/ 1594063 h 1987467"/>
                <a:gd name="connsiteX73" fmla="*/ 138725 w 3996546"/>
                <a:gd name="connsiteY73" fmla="*/ 1530267 h 1987467"/>
                <a:gd name="connsiteX74" fmla="*/ 106827 w 3996546"/>
                <a:gd name="connsiteY74" fmla="*/ 1498370 h 1987467"/>
                <a:gd name="connsiteX75" fmla="*/ 64297 w 3996546"/>
                <a:gd name="connsiteY75" fmla="*/ 1434574 h 1987467"/>
                <a:gd name="connsiteX76" fmla="*/ 53664 w 3996546"/>
                <a:gd name="connsiteY76" fmla="*/ 1392044 h 1987467"/>
                <a:gd name="connsiteX77" fmla="*/ 43032 w 3996546"/>
                <a:gd name="connsiteY77" fmla="*/ 1328249 h 1987467"/>
                <a:gd name="connsiteX78" fmla="*/ 32399 w 3996546"/>
                <a:gd name="connsiteY78" fmla="*/ 1275086 h 1987467"/>
                <a:gd name="connsiteX79" fmla="*/ 32399 w 3996546"/>
                <a:gd name="connsiteY79" fmla="*/ 977374 h 1987467"/>
                <a:gd name="connsiteX80" fmla="*/ 11134 w 3996546"/>
                <a:gd name="connsiteY80" fmla="*/ 892314 h 1987467"/>
                <a:gd name="connsiteX81" fmla="*/ 501 w 3996546"/>
                <a:gd name="connsiteY81" fmla="*/ 807254 h 1987467"/>
                <a:gd name="connsiteX82" fmla="*/ 501 w 3996546"/>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17222 w 3994448"/>
                <a:gd name="connsiteY29" fmla="*/ 517662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 name="connsiteX0" fmla="*/ 501 w 3994448"/>
                <a:gd name="connsiteY0" fmla="*/ 722193 h 1987467"/>
                <a:gd name="connsiteX1" fmla="*/ 32399 w 3994448"/>
                <a:gd name="connsiteY1" fmla="*/ 605235 h 1987467"/>
                <a:gd name="connsiteX2" fmla="*/ 43032 w 3994448"/>
                <a:gd name="connsiteY2" fmla="*/ 562705 h 1987467"/>
                <a:gd name="connsiteX3" fmla="*/ 64297 w 3994448"/>
                <a:gd name="connsiteY3" fmla="*/ 403216 h 1987467"/>
                <a:gd name="connsiteX4" fmla="*/ 85562 w 3994448"/>
                <a:gd name="connsiteY4" fmla="*/ 328788 h 1987467"/>
                <a:gd name="connsiteX5" fmla="*/ 117460 w 3994448"/>
                <a:gd name="connsiteY5" fmla="*/ 307523 h 1987467"/>
                <a:gd name="connsiteX6" fmla="*/ 181255 w 3994448"/>
                <a:gd name="connsiteY6" fmla="*/ 222463 h 1987467"/>
                <a:gd name="connsiteX7" fmla="*/ 202520 w 3994448"/>
                <a:gd name="connsiteY7" fmla="*/ 190565 h 1987467"/>
                <a:gd name="connsiteX8" fmla="*/ 266315 w 3994448"/>
                <a:gd name="connsiteY8" fmla="*/ 158667 h 1987467"/>
                <a:gd name="connsiteX9" fmla="*/ 298213 w 3994448"/>
                <a:gd name="connsiteY9" fmla="*/ 137402 h 1987467"/>
                <a:gd name="connsiteX10" fmla="*/ 478967 w 3994448"/>
                <a:gd name="connsiteY10" fmla="*/ 116137 h 1987467"/>
                <a:gd name="connsiteX11" fmla="*/ 542762 w 3994448"/>
                <a:gd name="connsiteY11" fmla="*/ 105505 h 1987467"/>
                <a:gd name="connsiteX12" fmla="*/ 595925 w 3994448"/>
                <a:gd name="connsiteY12" fmla="*/ 94872 h 1987467"/>
                <a:gd name="connsiteX13" fmla="*/ 1021227 w 3994448"/>
                <a:gd name="connsiteY13" fmla="*/ 84240 h 1987467"/>
                <a:gd name="connsiteX14" fmla="*/ 1276408 w 3994448"/>
                <a:gd name="connsiteY14" fmla="*/ 62974 h 1987467"/>
                <a:gd name="connsiteX15" fmla="*/ 1329571 w 3994448"/>
                <a:gd name="connsiteY15" fmla="*/ 52342 h 1987467"/>
                <a:gd name="connsiteX16" fmla="*/ 1414632 w 3994448"/>
                <a:gd name="connsiteY16" fmla="*/ 41709 h 1987467"/>
                <a:gd name="connsiteX17" fmla="*/ 1457162 w 3994448"/>
                <a:gd name="connsiteY17" fmla="*/ 31077 h 1987467"/>
                <a:gd name="connsiteX18" fmla="*/ 1616650 w 3994448"/>
                <a:gd name="connsiteY18" fmla="*/ 9812 h 1987467"/>
                <a:gd name="connsiteX19" fmla="*/ 2318399 w 3994448"/>
                <a:gd name="connsiteY19" fmla="*/ 20444 h 1987467"/>
                <a:gd name="connsiteX20" fmla="*/ 2488520 w 3994448"/>
                <a:gd name="connsiteY20" fmla="*/ 41709 h 1987467"/>
                <a:gd name="connsiteX21" fmla="*/ 2584213 w 3994448"/>
                <a:gd name="connsiteY21" fmla="*/ 52342 h 1987467"/>
                <a:gd name="connsiteX22" fmla="*/ 2648008 w 3994448"/>
                <a:gd name="connsiteY22" fmla="*/ 62974 h 1987467"/>
                <a:gd name="connsiteX23" fmla="*/ 3434818 w 3994448"/>
                <a:gd name="connsiteY23" fmla="*/ 73607 h 1987467"/>
                <a:gd name="connsiteX24" fmla="*/ 3519878 w 3994448"/>
                <a:gd name="connsiteY24" fmla="*/ 84240 h 1987467"/>
                <a:gd name="connsiteX25" fmla="*/ 3551776 w 3994448"/>
                <a:gd name="connsiteY25" fmla="*/ 94872 h 1987467"/>
                <a:gd name="connsiteX26" fmla="*/ 3636836 w 3994448"/>
                <a:gd name="connsiteY26" fmla="*/ 105505 h 1987467"/>
                <a:gd name="connsiteX27" fmla="*/ 3746032 w 3994448"/>
                <a:gd name="connsiteY27" fmla="*/ 188241 h 1987467"/>
                <a:gd name="connsiteX28" fmla="*/ 3846732 w 3994448"/>
                <a:gd name="connsiteY28" fmla="*/ 305891 h 1987467"/>
                <a:gd name="connsiteX29" fmla="*/ 3957501 w 3994448"/>
                <a:gd name="connsiteY29" fmla="*/ 549036 h 1987467"/>
                <a:gd name="connsiteX30" fmla="*/ 3987711 w 3994448"/>
                <a:gd name="connsiteY30" fmla="*/ 941204 h 1987467"/>
                <a:gd name="connsiteX31" fmla="*/ 3987711 w 3994448"/>
                <a:gd name="connsiteY31" fmla="*/ 1129445 h 1987467"/>
                <a:gd name="connsiteX32" fmla="*/ 3952466 w 3994448"/>
                <a:gd name="connsiteY32" fmla="*/ 1333372 h 1987467"/>
                <a:gd name="connsiteX33" fmla="*/ 3838855 w 3994448"/>
                <a:gd name="connsiteY33" fmla="*/ 1594063 h 1987467"/>
                <a:gd name="connsiteX34" fmla="*/ 3775060 w 3994448"/>
                <a:gd name="connsiteY34" fmla="*/ 1636593 h 1987467"/>
                <a:gd name="connsiteX35" fmla="*/ 3743162 w 3994448"/>
                <a:gd name="connsiteY35" fmla="*/ 1657858 h 1987467"/>
                <a:gd name="connsiteX36" fmla="*/ 3721897 w 3994448"/>
                <a:gd name="connsiteY36" fmla="*/ 1689756 h 1987467"/>
                <a:gd name="connsiteX37" fmla="*/ 3689999 w 3994448"/>
                <a:gd name="connsiteY37" fmla="*/ 1700388 h 1987467"/>
                <a:gd name="connsiteX38" fmla="*/ 3626204 w 3994448"/>
                <a:gd name="connsiteY38" fmla="*/ 1742919 h 1987467"/>
                <a:gd name="connsiteX39" fmla="*/ 3594306 w 3994448"/>
                <a:gd name="connsiteY39" fmla="*/ 1764184 h 1987467"/>
                <a:gd name="connsiteX40" fmla="*/ 3562408 w 3994448"/>
                <a:gd name="connsiteY40" fmla="*/ 1785449 h 1987467"/>
                <a:gd name="connsiteX41" fmla="*/ 3519878 w 3994448"/>
                <a:gd name="connsiteY41" fmla="*/ 1806714 h 1987467"/>
                <a:gd name="connsiteX42" fmla="*/ 3487981 w 3994448"/>
                <a:gd name="connsiteY42" fmla="*/ 1817347 h 1987467"/>
                <a:gd name="connsiteX43" fmla="*/ 3456083 w 3994448"/>
                <a:gd name="connsiteY43" fmla="*/ 1838612 h 1987467"/>
                <a:gd name="connsiteX44" fmla="*/ 3339125 w 3994448"/>
                <a:gd name="connsiteY44" fmla="*/ 1859877 h 1987467"/>
                <a:gd name="connsiteX45" fmla="*/ 3307227 w 3994448"/>
                <a:gd name="connsiteY45" fmla="*/ 1881142 h 1987467"/>
                <a:gd name="connsiteX46" fmla="*/ 3158371 w 3994448"/>
                <a:gd name="connsiteY46" fmla="*/ 1902407 h 1987467"/>
                <a:gd name="connsiteX47" fmla="*/ 2945720 w 3994448"/>
                <a:gd name="connsiteY47" fmla="*/ 1923672 h 1987467"/>
                <a:gd name="connsiteX48" fmla="*/ 2679906 w 3994448"/>
                <a:gd name="connsiteY48" fmla="*/ 1934305 h 1987467"/>
                <a:gd name="connsiteX49" fmla="*/ 2445990 w 3994448"/>
                <a:gd name="connsiteY49" fmla="*/ 1944937 h 1987467"/>
                <a:gd name="connsiteX50" fmla="*/ 2371562 w 3994448"/>
                <a:gd name="connsiteY50" fmla="*/ 1955570 h 1987467"/>
                <a:gd name="connsiteX51" fmla="*/ 2307767 w 3994448"/>
                <a:gd name="connsiteY51" fmla="*/ 1976835 h 1987467"/>
                <a:gd name="connsiteX52" fmla="*/ 1999422 w 3994448"/>
                <a:gd name="connsiteY52" fmla="*/ 1987467 h 1987467"/>
                <a:gd name="connsiteX53" fmla="*/ 1340204 w 3994448"/>
                <a:gd name="connsiteY53" fmla="*/ 1976835 h 1987467"/>
                <a:gd name="connsiteX54" fmla="*/ 1170083 w 3994448"/>
                <a:gd name="connsiteY54" fmla="*/ 1955570 h 1987467"/>
                <a:gd name="connsiteX55" fmla="*/ 1138185 w 3994448"/>
                <a:gd name="connsiteY55" fmla="*/ 1934305 h 1987467"/>
                <a:gd name="connsiteX56" fmla="*/ 1095655 w 3994448"/>
                <a:gd name="connsiteY56" fmla="*/ 1923672 h 1987467"/>
                <a:gd name="connsiteX57" fmla="*/ 1063757 w 3994448"/>
                <a:gd name="connsiteY57" fmla="*/ 1913040 h 1987467"/>
                <a:gd name="connsiteX58" fmla="*/ 1021227 w 3994448"/>
                <a:gd name="connsiteY58" fmla="*/ 1902407 h 1987467"/>
                <a:gd name="connsiteX59" fmla="*/ 925534 w 3994448"/>
                <a:gd name="connsiteY59" fmla="*/ 1870509 h 1987467"/>
                <a:gd name="connsiteX60" fmla="*/ 893636 w 3994448"/>
                <a:gd name="connsiteY60" fmla="*/ 1859877 h 1987467"/>
                <a:gd name="connsiteX61" fmla="*/ 808576 w 3994448"/>
                <a:gd name="connsiteY61" fmla="*/ 1849244 h 1987467"/>
                <a:gd name="connsiteX62" fmla="*/ 734148 w 3994448"/>
                <a:gd name="connsiteY62" fmla="*/ 1817347 h 1987467"/>
                <a:gd name="connsiteX63" fmla="*/ 670353 w 3994448"/>
                <a:gd name="connsiteY63" fmla="*/ 1796081 h 1987467"/>
                <a:gd name="connsiteX64" fmla="*/ 627822 w 3994448"/>
                <a:gd name="connsiteY64" fmla="*/ 1785449 h 1987467"/>
                <a:gd name="connsiteX65" fmla="*/ 468334 w 3994448"/>
                <a:gd name="connsiteY65" fmla="*/ 1764184 h 1987467"/>
                <a:gd name="connsiteX66" fmla="*/ 362008 w 3994448"/>
                <a:gd name="connsiteY66" fmla="*/ 1732286 h 1987467"/>
                <a:gd name="connsiteX67" fmla="*/ 330111 w 3994448"/>
                <a:gd name="connsiteY67" fmla="*/ 1721654 h 1987467"/>
                <a:gd name="connsiteX68" fmla="*/ 276948 w 3994448"/>
                <a:gd name="connsiteY68" fmla="*/ 1679123 h 1987467"/>
                <a:gd name="connsiteX69" fmla="*/ 245050 w 3994448"/>
                <a:gd name="connsiteY69" fmla="*/ 1668491 h 1987467"/>
                <a:gd name="connsiteX70" fmla="*/ 213153 w 3994448"/>
                <a:gd name="connsiteY70" fmla="*/ 1647226 h 1987467"/>
                <a:gd name="connsiteX71" fmla="*/ 191888 w 3994448"/>
                <a:gd name="connsiteY71" fmla="*/ 1615328 h 1987467"/>
                <a:gd name="connsiteX72" fmla="*/ 170622 w 3994448"/>
                <a:gd name="connsiteY72" fmla="*/ 1594063 h 1987467"/>
                <a:gd name="connsiteX73" fmla="*/ 138725 w 3994448"/>
                <a:gd name="connsiteY73" fmla="*/ 1530267 h 1987467"/>
                <a:gd name="connsiteX74" fmla="*/ 106827 w 3994448"/>
                <a:gd name="connsiteY74" fmla="*/ 1498370 h 1987467"/>
                <a:gd name="connsiteX75" fmla="*/ 64297 w 3994448"/>
                <a:gd name="connsiteY75" fmla="*/ 1434574 h 1987467"/>
                <a:gd name="connsiteX76" fmla="*/ 53664 w 3994448"/>
                <a:gd name="connsiteY76" fmla="*/ 1392044 h 1987467"/>
                <a:gd name="connsiteX77" fmla="*/ 43032 w 3994448"/>
                <a:gd name="connsiteY77" fmla="*/ 1328249 h 1987467"/>
                <a:gd name="connsiteX78" fmla="*/ 32399 w 3994448"/>
                <a:gd name="connsiteY78" fmla="*/ 1275086 h 1987467"/>
                <a:gd name="connsiteX79" fmla="*/ 32399 w 3994448"/>
                <a:gd name="connsiteY79" fmla="*/ 977374 h 1987467"/>
                <a:gd name="connsiteX80" fmla="*/ 11134 w 3994448"/>
                <a:gd name="connsiteY80" fmla="*/ 892314 h 1987467"/>
                <a:gd name="connsiteX81" fmla="*/ 501 w 3994448"/>
                <a:gd name="connsiteY81" fmla="*/ 807254 h 1987467"/>
                <a:gd name="connsiteX82" fmla="*/ 501 w 3994448"/>
                <a:gd name="connsiteY82" fmla="*/ 722193 h 198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994448" h="1987467">
                  <a:moveTo>
                    <a:pt x="501" y="722193"/>
                  </a:moveTo>
                  <a:cubicBezTo>
                    <a:pt x="20377" y="662567"/>
                    <a:pt x="8414" y="701173"/>
                    <a:pt x="32399" y="605235"/>
                  </a:cubicBezTo>
                  <a:lnTo>
                    <a:pt x="43032" y="562705"/>
                  </a:lnTo>
                  <a:cubicBezTo>
                    <a:pt x="46737" y="533060"/>
                    <a:pt x="58424" y="435518"/>
                    <a:pt x="64297" y="403216"/>
                  </a:cubicBezTo>
                  <a:cubicBezTo>
                    <a:pt x="64747" y="400741"/>
                    <a:pt x="80202" y="335488"/>
                    <a:pt x="85562" y="328788"/>
                  </a:cubicBezTo>
                  <a:cubicBezTo>
                    <a:pt x="93545" y="318809"/>
                    <a:pt x="106827" y="314611"/>
                    <a:pt x="117460" y="307523"/>
                  </a:cubicBezTo>
                  <a:cubicBezTo>
                    <a:pt x="136017" y="251851"/>
                    <a:pt x="120167" y="283551"/>
                    <a:pt x="181255" y="222463"/>
                  </a:cubicBezTo>
                  <a:cubicBezTo>
                    <a:pt x="190291" y="213427"/>
                    <a:pt x="193484" y="199601"/>
                    <a:pt x="202520" y="190565"/>
                  </a:cubicBezTo>
                  <a:cubicBezTo>
                    <a:pt x="232989" y="160096"/>
                    <a:pt x="231727" y="175961"/>
                    <a:pt x="266315" y="158667"/>
                  </a:cubicBezTo>
                  <a:cubicBezTo>
                    <a:pt x="277745" y="152952"/>
                    <a:pt x="285973" y="141074"/>
                    <a:pt x="298213" y="137402"/>
                  </a:cubicBezTo>
                  <a:cubicBezTo>
                    <a:pt x="322594" y="130088"/>
                    <a:pt x="468950" y="117389"/>
                    <a:pt x="478967" y="116137"/>
                  </a:cubicBezTo>
                  <a:cubicBezTo>
                    <a:pt x="500359" y="113463"/>
                    <a:pt x="521551" y="109361"/>
                    <a:pt x="542762" y="105505"/>
                  </a:cubicBezTo>
                  <a:cubicBezTo>
                    <a:pt x="560542" y="102272"/>
                    <a:pt x="577871" y="95674"/>
                    <a:pt x="595925" y="94872"/>
                  </a:cubicBezTo>
                  <a:cubicBezTo>
                    <a:pt x="737597" y="88576"/>
                    <a:pt x="879460" y="87784"/>
                    <a:pt x="1021227" y="84240"/>
                  </a:cubicBezTo>
                  <a:cubicBezTo>
                    <a:pt x="1156031" y="57278"/>
                    <a:pt x="998440" y="86138"/>
                    <a:pt x="1276408" y="62974"/>
                  </a:cubicBezTo>
                  <a:cubicBezTo>
                    <a:pt x="1294417" y="61473"/>
                    <a:pt x="1311709" y="55090"/>
                    <a:pt x="1329571" y="52342"/>
                  </a:cubicBezTo>
                  <a:cubicBezTo>
                    <a:pt x="1357813" y="47997"/>
                    <a:pt x="1386446" y="46407"/>
                    <a:pt x="1414632" y="41709"/>
                  </a:cubicBezTo>
                  <a:cubicBezTo>
                    <a:pt x="1429046" y="39307"/>
                    <a:pt x="1442696" y="33144"/>
                    <a:pt x="1457162" y="31077"/>
                  </a:cubicBezTo>
                  <a:cubicBezTo>
                    <a:pt x="1674701" y="0"/>
                    <a:pt x="1481259" y="36889"/>
                    <a:pt x="1616650" y="9812"/>
                  </a:cubicBezTo>
                  <a:cubicBezTo>
                    <a:pt x="1850566" y="13356"/>
                    <a:pt x="2084612" y="11891"/>
                    <a:pt x="2318399" y="20444"/>
                  </a:cubicBezTo>
                  <a:cubicBezTo>
                    <a:pt x="2375509" y="22533"/>
                    <a:pt x="2431813" y="34621"/>
                    <a:pt x="2488520" y="41709"/>
                  </a:cubicBezTo>
                  <a:cubicBezTo>
                    <a:pt x="2520366" y="45690"/>
                    <a:pt x="2552401" y="48100"/>
                    <a:pt x="2584213" y="52342"/>
                  </a:cubicBezTo>
                  <a:cubicBezTo>
                    <a:pt x="2605582" y="55191"/>
                    <a:pt x="2626456" y="62435"/>
                    <a:pt x="2648008" y="62974"/>
                  </a:cubicBezTo>
                  <a:cubicBezTo>
                    <a:pt x="2910220" y="69529"/>
                    <a:pt x="3172548" y="70063"/>
                    <a:pt x="3434818" y="73607"/>
                  </a:cubicBezTo>
                  <a:cubicBezTo>
                    <a:pt x="3463171" y="77151"/>
                    <a:pt x="3491765" y="79129"/>
                    <a:pt x="3519878" y="84240"/>
                  </a:cubicBezTo>
                  <a:cubicBezTo>
                    <a:pt x="3530905" y="86245"/>
                    <a:pt x="3540749" y="92867"/>
                    <a:pt x="3551776" y="94872"/>
                  </a:cubicBezTo>
                  <a:cubicBezTo>
                    <a:pt x="3579889" y="99983"/>
                    <a:pt x="3608594" y="101160"/>
                    <a:pt x="3636836" y="105505"/>
                  </a:cubicBezTo>
                  <a:cubicBezTo>
                    <a:pt x="3669212" y="121066"/>
                    <a:pt x="3707693" y="143078"/>
                    <a:pt x="3746032" y="188241"/>
                  </a:cubicBezTo>
                  <a:cubicBezTo>
                    <a:pt x="3783133" y="212975"/>
                    <a:pt x="3819828" y="271300"/>
                    <a:pt x="3846732" y="305891"/>
                  </a:cubicBezTo>
                  <a:cubicBezTo>
                    <a:pt x="3880683" y="370575"/>
                    <a:pt x="3914325" y="427475"/>
                    <a:pt x="3957501" y="549036"/>
                  </a:cubicBezTo>
                  <a:cubicBezTo>
                    <a:pt x="3984168" y="746756"/>
                    <a:pt x="3994448" y="735721"/>
                    <a:pt x="3987711" y="941204"/>
                  </a:cubicBezTo>
                  <a:cubicBezTo>
                    <a:pt x="3987344" y="952406"/>
                    <a:pt x="3988389" y="1118258"/>
                    <a:pt x="3987711" y="1129445"/>
                  </a:cubicBezTo>
                  <a:cubicBezTo>
                    <a:pt x="3981275" y="1235635"/>
                    <a:pt x="3961301" y="1227355"/>
                    <a:pt x="3952466" y="1333372"/>
                  </a:cubicBezTo>
                  <a:cubicBezTo>
                    <a:pt x="3927657" y="1410808"/>
                    <a:pt x="3874297" y="1540912"/>
                    <a:pt x="3838855" y="1594063"/>
                  </a:cubicBezTo>
                  <a:lnTo>
                    <a:pt x="3775060" y="1636593"/>
                  </a:lnTo>
                  <a:lnTo>
                    <a:pt x="3743162" y="1657858"/>
                  </a:lnTo>
                  <a:cubicBezTo>
                    <a:pt x="3736074" y="1668491"/>
                    <a:pt x="3731876" y="1681773"/>
                    <a:pt x="3721897" y="1689756"/>
                  </a:cubicBezTo>
                  <a:cubicBezTo>
                    <a:pt x="3713145" y="1696757"/>
                    <a:pt x="3699796" y="1694945"/>
                    <a:pt x="3689999" y="1700388"/>
                  </a:cubicBezTo>
                  <a:cubicBezTo>
                    <a:pt x="3667658" y="1712800"/>
                    <a:pt x="3647469" y="1728742"/>
                    <a:pt x="3626204" y="1742919"/>
                  </a:cubicBezTo>
                  <a:lnTo>
                    <a:pt x="3594306" y="1764184"/>
                  </a:lnTo>
                  <a:cubicBezTo>
                    <a:pt x="3583673" y="1771272"/>
                    <a:pt x="3573838" y="1779734"/>
                    <a:pt x="3562408" y="1785449"/>
                  </a:cubicBezTo>
                  <a:cubicBezTo>
                    <a:pt x="3548231" y="1792537"/>
                    <a:pt x="3534446" y="1800470"/>
                    <a:pt x="3519878" y="1806714"/>
                  </a:cubicBezTo>
                  <a:cubicBezTo>
                    <a:pt x="3509577" y="1811129"/>
                    <a:pt x="3498005" y="1812335"/>
                    <a:pt x="3487981" y="1817347"/>
                  </a:cubicBezTo>
                  <a:cubicBezTo>
                    <a:pt x="3476551" y="1823062"/>
                    <a:pt x="3468048" y="1834125"/>
                    <a:pt x="3456083" y="1838612"/>
                  </a:cubicBezTo>
                  <a:cubicBezTo>
                    <a:pt x="3444200" y="1843068"/>
                    <a:pt x="3346284" y="1858684"/>
                    <a:pt x="3339125" y="1859877"/>
                  </a:cubicBezTo>
                  <a:cubicBezTo>
                    <a:pt x="3328492" y="1866965"/>
                    <a:pt x="3318657" y="1875427"/>
                    <a:pt x="3307227" y="1881142"/>
                  </a:cubicBezTo>
                  <a:cubicBezTo>
                    <a:pt x="3266319" y="1901595"/>
                    <a:pt x="3188244" y="1899691"/>
                    <a:pt x="3158371" y="1902407"/>
                  </a:cubicBezTo>
                  <a:cubicBezTo>
                    <a:pt x="3063958" y="1926011"/>
                    <a:pt x="3117836" y="1915276"/>
                    <a:pt x="2945720" y="1923672"/>
                  </a:cubicBezTo>
                  <a:lnTo>
                    <a:pt x="2679906" y="1934305"/>
                  </a:lnTo>
                  <a:lnTo>
                    <a:pt x="2445990" y="1944937"/>
                  </a:lnTo>
                  <a:cubicBezTo>
                    <a:pt x="2421181" y="1948481"/>
                    <a:pt x="2395981" y="1949935"/>
                    <a:pt x="2371562" y="1955570"/>
                  </a:cubicBezTo>
                  <a:cubicBezTo>
                    <a:pt x="2349721" y="1960610"/>
                    <a:pt x="2330169" y="1976063"/>
                    <a:pt x="2307767" y="1976835"/>
                  </a:cubicBezTo>
                  <a:lnTo>
                    <a:pt x="1999422" y="1987467"/>
                  </a:lnTo>
                  <a:lnTo>
                    <a:pt x="1340204" y="1976835"/>
                  </a:lnTo>
                  <a:cubicBezTo>
                    <a:pt x="1254914" y="1974498"/>
                    <a:pt x="1238705" y="1969294"/>
                    <a:pt x="1170083" y="1955570"/>
                  </a:cubicBezTo>
                  <a:cubicBezTo>
                    <a:pt x="1159450" y="1948482"/>
                    <a:pt x="1149931" y="1939339"/>
                    <a:pt x="1138185" y="1934305"/>
                  </a:cubicBezTo>
                  <a:cubicBezTo>
                    <a:pt x="1124754" y="1928549"/>
                    <a:pt x="1109706" y="1927686"/>
                    <a:pt x="1095655" y="1923672"/>
                  </a:cubicBezTo>
                  <a:cubicBezTo>
                    <a:pt x="1084878" y="1920593"/>
                    <a:pt x="1074534" y="1916119"/>
                    <a:pt x="1063757" y="1913040"/>
                  </a:cubicBezTo>
                  <a:cubicBezTo>
                    <a:pt x="1049706" y="1909026"/>
                    <a:pt x="1035224" y="1906606"/>
                    <a:pt x="1021227" y="1902407"/>
                  </a:cubicBezTo>
                  <a:cubicBezTo>
                    <a:pt x="1021189" y="1902395"/>
                    <a:pt x="941502" y="1875831"/>
                    <a:pt x="925534" y="1870509"/>
                  </a:cubicBezTo>
                  <a:cubicBezTo>
                    <a:pt x="914901" y="1866965"/>
                    <a:pt x="904757" y="1861267"/>
                    <a:pt x="893636" y="1859877"/>
                  </a:cubicBezTo>
                  <a:lnTo>
                    <a:pt x="808576" y="1849244"/>
                  </a:lnTo>
                  <a:cubicBezTo>
                    <a:pt x="705929" y="1815030"/>
                    <a:pt x="865491" y="1869885"/>
                    <a:pt x="734148" y="1817347"/>
                  </a:cubicBezTo>
                  <a:cubicBezTo>
                    <a:pt x="713336" y="1809022"/>
                    <a:pt x="691618" y="1803170"/>
                    <a:pt x="670353" y="1796081"/>
                  </a:cubicBezTo>
                  <a:cubicBezTo>
                    <a:pt x="656490" y="1791460"/>
                    <a:pt x="642087" y="1788619"/>
                    <a:pt x="627822" y="1785449"/>
                  </a:cubicBezTo>
                  <a:cubicBezTo>
                    <a:pt x="555740" y="1769431"/>
                    <a:pt x="561093" y="1773459"/>
                    <a:pt x="468334" y="1764184"/>
                  </a:cubicBezTo>
                  <a:cubicBezTo>
                    <a:pt x="404057" y="1748114"/>
                    <a:pt x="439669" y="1758172"/>
                    <a:pt x="362008" y="1732286"/>
                  </a:cubicBezTo>
                  <a:lnTo>
                    <a:pt x="330111" y="1721654"/>
                  </a:lnTo>
                  <a:cubicBezTo>
                    <a:pt x="310331" y="1701873"/>
                    <a:pt x="303775" y="1692536"/>
                    <a:pt x="276948" y="1679123"/>
                  </a:cubicBezTo>
                  <a:cubicBezTo>
                    <a:pt x="266923" y="1674111"/>
                    <a:pt x="255683" y="1672035"/>
                    <a:pt x="245050" y="1668491"/>
                  </a:cubicBezTo>
                  <a:cubicBezTo>
                    <a:pt x="234418" y="1661403"/>
                    <a:pt x="222189" y="1656262"/>
                    <a:pt x="213153" y="1647226"/>
                  </a:cubicBezTo>
                  <a:cubicBezTo>
                    <a:pt x="204117" y="1638190"/>
                    <a:pt x="199871" y="1625307"/>
                    <a:pt x="191888" y="1615328"/>
                  </a:cubicBezTo>
                  <a:cubicBezTo>
                    <a:pt x="185626" y="1607500"/>
                    <a:pt x="177711" y="1601151"/>
                    <a:pt x="170622" y="1594063"/>
                  </a:cubicBezTo>
                  <a:cubicBezTo>
                    <a:pt x="159966" y="1562094"/>
                    <a:pt x="161627" y="1557749"/>
                    <a:pt x="138725" y="1530267"/>
                  </a:cubicBezTo>
                  <a:cubicBezTo>
                    <a:pt x="129099" y="1518716"/>
                    <a:pt x="116059" y="1510239"/>
                    <a:pt x="106827" y="1498370"/>
                  </a:cubicBezTo>
                  <a:cubicBezTo>
                    <a:pt x="91136" y="1478196"/>
                    <a:pt x="64297" y="1434574"/>
                    <a:pt x="64297" y="1434574"/>
                  </a:cubicBezTo>
                  <a:cubicBezTo>
                    <a:pt x="60753" y="1420397"/>
                    <a:pt x="56530" y="1406373"/>
                    <a:pt x="53664" y="1392044"/>
                  </a:cubicBezTo>
                  <a:cubicBezTo>
                    <a:pt x="49436" y="1370904"/>
                    <a:pt x="46888" y="1349460"/>
                    <a:pt x="43032" y="1328249"/>
                  </a:cubicBezTo>
                  <a:cubicBezTo>
                    <a:pt x="39799" y="1310469"/>
                    <a:pt x="35943" y="1292807"/>
                    <a:pt x="32399" y="1275086"/>
                  </a:cubicBezTo>
                  <a:cubicBezTo>
                    <a:pt x="42146" y="1138632"/>
                    <a:pt x="51007" y="1113828"/>
                    <a:pt x="32399" y="977374"/>
                  </a:cubicBezTo>
                  <a:cubicBezTo>
                    <a:pt x="28450" y="948416"/>
                    <a:pt x="18222" y="920667"/>
                    <a:pt x="11134" y="892314"/>
                  </a:cubicBezTo>
                  <a:cubicBezTo>
                    <a:pt x="0" y="847777"/>
                    <a:pt x="501" y="838224"/>
                    <a:pt x="501" y="807254"/>
                  </a:cubicBezTo>
                  <a:lnTo>
                    <a:pt x="501" y="722193"/>
                  </a:lnTo>
                  <a:close/>
                </a:path>
              </a:pathLst>
            </a:cu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gn="ctr">
                <a:lnSpc>
                  <a:spcPct val="95000"/>
                </a:lnSpc>
                <a:defRPr/>
              </a:pPr>
              <a:r>
                <a:rPr lang="en-US" sz="2000" b="1" noProof="1">
                  <a:solidFill>
                    <a:srgbClr val="8CF4F2"/>
                  </a:solidFill>
                  <a:effectLst>
                    <a:outerShdw blurRad="38100" dist="38100" dir="2700000" algn="tl">
                      <a:srgbClr val="000000">
                        <a:alpha val="43137"/>
                      </a:srgbClr>
                    </a:outerShdw>
                  </a:effectLst>
                  <a:latin typeface="Consolas" pitchFamily="49" charset="0"/>
                </a:rPr>
                <a:t>…</a:t>
              </a:r>
            </a:p>
          </p:txBody>
        </p:sp>
      </p:grpSp>
    </p:spTree>
    <p:extLst>
      <p:ext uri="{BB962C8B-B14F-4D97-AF65-F5344CB8AC3E}">
        <p14:creationId xmlns:p14="http://schemas.microsoft.com/office/powerpoint/2010/main" val="104402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248</TotalTime>
  <Words>585</Words>
  <Application>Microsoft Office PowerPoint</Application>
  <PresentationFormat>Custom</PresentationFormat>
  <Paragraphs>184</Paragraphs>
  <Slides>30</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30</vt:i4>
      </vt:variant>
    </vt:vector>
  </HeadingPairs>
  <TitlesOfParts>
    <vt:vector size="46" baseType="lpstr">
      <vt:lpstr>Arial</vt:lpstr>
      <vt:lpstr>Avenir Roman</vt:lpstr>
      <vt:lpstr>Calibri</vt:lpstr>
      <vt:lpstr>Consolas</vt:lpstr>
      <vt:lpstr>Helvetica</vt:lpstr>
      <vt:lpstr>Helvetica Light</vt:lpstr>
      <vt:lpstr>Neris Black</vt:lpstr>
      <vt:lpstr>Neris SemiBold</vt:lpstr>
      <vt:lpstr>Open Sans</vt:lpstr>
      <vt:lpstr>Raleway Bold</vt:lpstr>
      <vt:lpstr>Roboto Condensed Light</vt:lpstr>
      <vt:lpstr>Roboto Condensed Regular</vt:lpstr>
      <vt:lpstr>Roboto Light</vt:lpstr>
      <vt:lpstr>Times New Roman</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Light;Ian Bradley</dc:creator>
  <cp:lastModifiedBy>Antoan Elenkov</cp:lastModifiedBy>
  <cp:revision>132</cp:revision>
  <dcterms:modified xsi:type="dcterms:W3CDTF">2018-06-12T07:19:12Z</dcterms:modified>
</cp:coreProperties>
</file>